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18_D18D7D29.xml" ContentType="application/vnd.ms-powerpoint.comment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4"/>
  </p:sldMasterIdLst>
  <p:notesMasterIdLst>
    <p:notesMasterId r:id="rId20"/>
  </p:notesMasterIdLst>
  <p:handoutMasterIdLst>
    <p:handoutMasterId r:id="rId21"/>
  </p:handoutMasterIdLst>
  <p:sldIdLst>
    <p:sldId id="262" r:id="rId5"/>
    <p:sldId id="278" r:id="rId6"/>
    <p:sldId id="279" r:id="rId7"/>
    <p:sldId id="283" r:id="rId8"/>
    <p:sldId id="281" r:id="rId9"/>
    <p:sldId id="284" r:id="rId10"/>
    <p:sldId id="280" r:id="rId11"/>
    <p:sldId id="287" r:id="rId12"/>
    <p:sldId id="288" r:id="rId13"/>
    <p:sldId id="289" r:id="rId14"/>
    <p:sldId id="291" r:id="rId15"/>
    <p:sldId id="290" r:id="rId16"/>
    <p:sldId id="292" r:id="rId17"/>
    <p:sldId id="293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23806D4-12D8-49E0-B743-B287214AE0AF}">
          <p14:sldIdLst>
            <p14:sldId id="262"/>
            <p14:sldId id="278"/>
            <p14:sldId id="279"/>
            <p14:sldId id="283"/>
            <p14:sldId id="281"/>
            <p14:sldId id="284"/>
            <p14:sldId id="280"/>
            <p14:sldId id="287"/>
            <p14:sldId id="288"/>
            <p14:sldId id="289"/>
            <p14:sldId id="291"/>
            <p14:sldId id="290"/>
            <p14:sldId id="292"/>
            <p14:sldId id="293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F88B2E-5720-22B6-D6D7-5FB4BD832470}" name="COUNSON Charlotte" initials="CC" userId="COUNSON Charlott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7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45C88-E7A4-4328-9899-C005701B0424}" v="527" dt="2022-06-27T13:14:20.777"/>
  </p1510:revLst>
</p1510:revInfo>
</file>

<file path=ppt/tableStyles.xml><?xml version="1.0" encoding="utf-8"?>
<a:tblStyleLst xmlns:a="http://schemas.openxmlformats.org/drawingml/2006/main" def="{0660B408-B3CF-4A94-85FC-2B1E0A45F4A2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8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81e794bb8af9c0b0f6f67b347b21b33a81c1778f9309bc41b913d3f8fe8a6a43::" providerId="AD" clId="Web-{2B3F0A97-4B1F-4840-ADE0-09F0C8C61700}"/>
    <pc:docChg chg="modSld">
      <pc:chgData name="Utilisateur invité" userId="S::urn:spo:anon#81e794bb8af9c0b0f6f67b347b21b33a81c1778f9309bc41b913d3f8fe8a6a43::" providerId="AD" clId="Web-{2B3F0A97-4B1F-4840-ADE0-09F0C8C61700}" dt="2022-06-23T20:48:47.176" v="121" actId="20577"/>
      <pc:docMkLst>
        <pc:docMk/>
      </pc:docMkLst>
      <pc:sldChg chg="modSp">
        <pc:chgData name="Utilisateur invité" userId="S::urn:spo:anon#81e794bb8af9c0b0f6f67b347b21b33a81c1778f9309bc41b913d3f8fe8a6a43::" providerId="AD" clId="Web-{2B3F0A97-4B1F-4840-ADE0-09F0C8C61700}" dt="2022-06-23T20:48:47.176" v="121" actId="20577"/>
        <pc:sldMkLst>
          <pc:docMk/>
          <pc:sldMk cId="228108828" sldId="278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8:47.176" v="121" actId="20577"/>
          <ac:spMkLst>
            <pc:docMk/>
            <pc:sldMk cId="228108828" sldId="278"/>
            <ac:spMk id="17" creationId="{DCC1209A-D3AE-8AF1-0A5C-E500302B7057}"/>
          </ac:spMkLst>
        </pc:spChg>
        <pc:picChg chg="mod">
          <ac:chgData name="Utilisateur invité" userId="S::urn:spo:anon#81e794bb8af9c0b0f6f67b347b21b33a81c1778f9309bc41b913d3f8fe8a6a43::" providerId="AD" clId="Web-{2B3F0A97-4B1F-4840-ADE0-09F0C8C61700}" dt="2022-06-23T20:35:02.182" v="0" actId="1076"/>
          <ac:picMkLst>
            <pc:docMk/>
            <pc:sldMk cId="228108828" sldId="278"/>
            <ac:picMk id="1026" creationId="{035FF921-B67A-FF5A-08DB-081229CFC889}"/>
          </ac:picMkLst>
        </pc:picChg>
      </pc:sldChg>
      <pc:sldChg chg="modSp">
        <pc:chgData name="Utilisateur invité" userId="S::urn:spo:anon#81e794bb8af9c0b0f6f67b347b21b33a81c1778f9309bc41b913d3f8fe8a6a43::" providerId="AD" clId="Web-{2B3F0A97-4B1F-4840-ADE0-09F0C8C61700}" dt="2022-06-23T20:35:54.761" v="12" actId="20577"/>
        <pc:sldMkLst>
          <pc:docMk/>
          <pc:sldMk cId="61510899" sldId="279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35:54.761" v="12" actId="20577"/>
          <ac:spMkLst>
            <pc:docMk/>
            <pc:sldMk cId="61510899" sldId="279"/>
            <ac:spMk id="9" creationId="{DCE9A5BD-79A6-9807-3222-B4A3B3F650F2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37:34.108" v="16" actId="20577"/>
        <pc:sldMkLst>
          <pc:docMk/>
          <pc:sldMk cId="1598444237" sldId="281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37:34.108" v="16" actId="20577"/>
          <ac:spMkLst>
            <pc:docMk/>
            <pc:sldMk cId="1598444237" sldId="281"/>
            <ac:spMk id="2" creationId="{47FF6105-A8E4-5E8E-AEB6-D468573FEA86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38:37.391" v="23" actId="20577"/>
        <pc:sldMkLst>
          <pc:docMk/>
          <pc:sldMk cId="3815753228" sldId="284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38:37.391" v="23" actId="20577"/>
          <ac:spMkLst>
            <pc:docMk/>
            <pc:sldMk cId="3815753228" sldId="284"/>
            <ac:spMk id="6" creationId="{A226C6B6-70BC-2DF0-D49A-9865E1319983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39:15.439" v="24" actId="1076"/>
        <pc:sldMkLst>
          <pc:docMk/>
          <pc:sldMk cId="714146256" sldId="287"/>
        </pc:sldMkLst>
        <pc:picChg chg="mod">
          <ac:chgData name="Utilisateur invité" userId="S::urn:spo:anon#81e794bb8af9c0b0f6f67b347b21b33a81c1778f9309bc41b913d3f8fe8a6a43::" providerId="AD" clId="Web-{2B3F0A97-4B1F-4840-ADE0-09F0C8C61700}" dt="2022-06-23T20:39:15.439" v="24" actId="1076"/>
          <ac:picMkLst>
            <pc:docMk/>
            <pc:sldMk cId="714146256" sldId="287"/>
            <ac:picMk id="6" creationId="{1459ED6C-F937-AE4B-AE3A-629A66A7D4E6}"/>
          </ac:picMkLst>
        </pc:picChg>
      </pc:sldChg>
      <pc:sldChg chg="modSp">
        <pc:chgData name="Utilisateur invité" userId="S::urn:spo:anon#81e794bb8af9c0b0f6f67b347b21b33a81c1778f9309bc41b913d3f8fe8a6a43::" providerId="AD" clId="Web-{2B3F0A97-4B1F-4840-ADE0-09F0C8C61700}" dt="2022-06-23T20:40:27.254" v="42" actId="20577"/>
        <pc:sldMkLst>
          <pc:docMk/>
          <pc:sldMk cId="4076687563" sldId="288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0:27.254" v="42" actId="20577"/>
          <ac:spMkLst>
            <pc:docMk/>
            <pc:sldMk cId="4076687563" sldId="288"/>
            <ac:spMk id="2" creationId="{9D60C836-5D66-DBE0-8EB8-1191428CDCFB}"/>
          </ac:spMkLst>
        </pc:spChg>
        <pc:spChg chg="mod">
          <ac:chgData name="Utilisateur invité" userId="S::urn:spo:anon#81e794bb8af9c0b0f6f67b347b21b33a81c1778f9309bc41b913d3f8fe8a6a43::" providerId="AD" clId="Web-{2B3F0A97-4B1F-4840-ADE0-09F0C8C61700}" dt="2022-06-23T20:40:16.613" v="40" actId="20577"/>
          <ac:spMkLst>
            <pc:docMk/>
            <pc:sldMk cId="4076687563" sldId="288"/>
            <ac:spMk id="6" creationId="{B7DA432B-CA1B-3EB6-E55D-EF56F1E8AA90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40:30.114" v="43" actId="20577"/>
        <pc:sldMkLst>
          <pc:docMk/>
          <pc:sldMk cId="2134996620" sldId="289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0:30.114" v="43" actId="20577"/>
          <ac:spMkLst>
            <pc:docMk/>
            <pc:sldMk cId="2134996620" sldId="289"/>
            <ac:spMk id="2" creationId="{E03263F0-9A7E-BB38-DEF6-AC1A691913CE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44:57.012" v="114" actId="20577"/>
        <pc:sldMkLst>
          <pc:docMk/>
          <pc:sldMk cId="277934018" sldId="290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2:33.117" v="110" actId="20577"/>
          <ac:spMkLst>
            <pc:docMk/>
            <pc:sldMk cId="277934018" sldId="290"/>
            <ac:spMk id="2" creationId="{6B5B604B-C6FC-5353-EA5B-BD3877EB7440}"/>
          </ac:spMkLst>
        </pc:spChg>
        <pc:spChg chg="mod">
          <ac:chgData name="Utilisateur invité" userId="S::urn:spo:anon#81e794bb8af9c0b0f6f67b347b21b33a81c1778f9309bc41b913d3f8fe8a6a43::" providerId="AD" clId="Web-{2B3F0A97-4B1F-4840-ADE0-09F0C8C61700}" dt="2022-06-23T20:44:57.012" v="114" actId="20577"/>
          <ac:spMkLst>
            <pc:docMk/>
            <pc:sldMk cId="277934018" sldId="290"/>
            <ac:spMk id="6" creationId="{75142C9A-C460-F6E7-E478-B7A629EDFA70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42:26.883" v="109" actId="20577"/>
        <pc:sldMkLst>
          <pc:docMk/>
          <pc:sldMk cId="1611713561" sldId="291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2:26.883" v="109" actId="20577"/>
          <ac:spMkLst>
            <pc:docMk/>
            <pc:sldMk cId="1611713561" sldId="291"/>
            <ac:spMk id="2" creationId="{59054394-5153-30AE-26A1-627F899157D0}"/>
          </ac:spMkLst>
        </pc:spChg>
        <pc:spChg chg="mod">
          <ac:chgData name="Utilisateur invité" userId="S::urn:spo:anon#81e794bb8af9c0b0f6f67b347b21b33a81c1778f9309bc41b913d3f8fe8a6a43::" providerId="AD" clId="Web-{2B3F0A97-4B1F-4840-ADE0-09F0C8C61700}" dt="2022-06-23T20:41:20.209" v="65" actId="20577"/>
          <ac:spMkLst>
            <pc:docMk/>
            <pc:sldMk cId="1611713561" sldId="291"/>
            <ac:spMk id="6" creationId="{F3989DA9-8462-7FCB-F8F4-010DDA37EE1E}"/>
          </ac:spMkLst>
        </pc:spChg>
        <pc:spChg chg="mod">
          <ac:chgData name="Utilisateur invité" userId="S::urn:spo:anon#81e794bb8af9c0b0f6f67b347b21b33a81c1778f9309bc41b913d3f8fe8a6a43::" providerId="AD" clId="Web-{2B3F0A97-4B1F-4840-ADE0-09F0C8C61700}" dt="2022-06-23T20:42:14.617" v="108" actId="20577"/>
          <ac:spMkLst>
            <pc:docMk/>
            <pc:sldMk cId="1611713561" sldId="291"/>
            <ac:spMk id="10" creationId="{07C2088B-7EAE-A379-B43F-9F93D803C57F}"/>
          </ac:spMkLst>
        </pc:spChg>
      </pc:sldChg>
      <pc:sldChg chg="modSp">
        <pc:chgData name="Utilisateur invité" userId="S::urn:spo:anon#81e794bb8af9c0b0f6f67b347b21b33a81c1778f9309bc41b913d3f8fe8a6a43::" providerId="AD" clId="Web-{2B3F0A97-4B1F-4840-ADE0-09F0C8C61700}" dt="2022-06-23T20:47:13.298" v="120" actId="20577"/>
        <pc:sldMkLst>
          <pc:docMk/>
          <pc:sldMk cId="552700806" sldId="293"/>
        </pc:sldMkLst>
        <pc:spChg chg="mod">
          <ac:chgData name="Utilisateur invité" userId="S::urn:spo:anon#81e794bb8af9c0b0f6f67b347b21b33a81c1778f9309bc41b913d3f8fe8a6a43::" providerId="AD" clId="Web-{2B3F0A97-4B1F-4840-ADE0-09F0C8C61700}" dt="2022-06-23T20:47:05.798" v="117" actId="20577"/>
          <ac:spMkLst>
            <pc:docMk/>
            <pc:sldMk cId="552700806" sldId="293"/>
            <ac:spMk id="8" creationId="{C4300726-2CBB-4C47-9A38-C837976C319E}"/>
          </ac:spMkLst>
        </pc:spChg>
        <pc:spChg chg="mod">
          <ac:chgData name="Utilisateur invité" userId="S::urn:spo:anon#81e794bb8af9c0b0f6f67b347b21b33a81c1778f9309bc41b913d3f8fe8a6a43::" providerId="AD" clId="Web-{2B3F0A97-4B1F-4840-ADE0-09F0C8C61700}" dt="2022-06-23T20:47:13.298" v="120" actId="20577"/>
          <ac:spMkLst>
            <pc:docMk/>
            <pc:sldMk cId="552700806" sldId="293"/>
            <ac:spMk id="10" creationId="{9AD1CF2D-A9DC-3832-2802-FC9F33ACA66F}"/>
          </ac:spMkLst>
        </pc:spChg>
      </pc:sldChg>
    </pc:docChg>
  </pc:docChgLst>
  <pc:docChgLst>
    <pc:chgData name="COUNSON Charlotte" userId="db7b0f52-aff8-4d7c-995c-a19cfd6916c2" providerId="ADAL" clId="{A3345C88-E7A4-4328-9899-C005701B0424}"/>
    <pc:docChg chg="undo custSel addSld delSld modSld modSection">
      <pc:chgData name="COUNSON Charlotte" userId="db7b0f52-aff8-4d7c-995c-a19cfd6916c2" providerId="ADAL" clId="{A3345C88-E7A4-4328-9899-C005701B0424}" dt="2022-06-27T13:41:39.214" v="1185" actId="1076"/>
      <pc:docMkLst>
        <pc:docMk/>
      </pc:docMkLst>
      <pc:sldChg chg="addSp delSp modSp mod">
        <pc:chgData name="COUNSON Charlotte" userId="db7b0f52-aff8-4d7c-995c-a19cfd6916c2" providerId="ADAL" clId="{A3345C88-E7A4-4328-9899-C005701B0424}" dt="2022-06-27T13:14:20.777" v="1184"/>
        <pc:sldMkLst>
          <pc:docMk/>
          <pc:sldMk cId="228108828" sldId="278"/>
        </pc:sldMkLst>
        <pc:spChg chg="mod">
          <ac:chgData name="COUNSON Charlotte" userId="db7b0f52-aff8-4d7c-995c-a19cfd6916c2" providerId="ADAL" clId="{A3345C88-E7A4-4328-9899-C005701B0424}" dt="2022-06-23T10:05:41.381" v="501" actId="255"/>
          <ac:spMkLst>
            <pc:docMk/>
            <pc:sldMk cId="228108828" sldId="278"/>
            <ac:spMk id="17" creationId="{DCC1209A-D3AE-8AF1-0A5C-E500302B7057}"/>
          </ac:spMkLst>
        </pc:spChg>
        <pc:picChg chg="add mod">
          <ac:chgData name="COUNSON Charlotte" userId="db7b0f52-aff8-4d7c-995c-a19cfd6916c2" providerId="ADAL" clId="{A3345C88-E7A4-4328-9899-C005701B0424}" dt="2022-06-27T13:14:20.777" v="1184"/>
          <ac:picMkLst>
            <pc:docMk/>
            <pc:sldMk cId="228108828" sldId="278"/>
            <ac:picMk id="5" creationId="{A5AC3A93-AEE2-CA73-4216-8380283B361D}"/>
          </ac:picMkLst>
        </pc:picChg>
        <pc:picChg chg="add del mod">
          <ac:chgData name="COUNSON Charlotte" userId="db7b0f52-aff8-4d7c-995c-a19cfd6916c2" providerId="ADAL" clId="{A3345C88-E7A4-4328-9899-C005701B0424}" dt="2022-06-27T13:14:19.451" v="1183" actId="21"/>
          <ac:picMkLst>
            <pc:docMk/>
            <pc:sldMk cId="228108828" sldId="278"/>
            <ac:picMk id="1026" creationId="{035FF921-B67A-FF5A-08DB-081229CFC889}"/>
          </ac:picMkLst>
        </pc:picChg>
      </pc:sldChg>
      <pc:sldChg chg="modSp addCm">
        <pc:chgData name="COUNSON Charlotte" userId="db7b0f52-aff8-4d7c-995c-a19cfd6916c2" providerId="ADAL" clId="{A3345C88-E7A4-4328-9899-C005701B0424}" dt="2022-06-26T09:38:06.812" v="1176"/>
        <pc:sldMkLst>
          <pc:docMk/>
          <pc:sldMk cId="3515710761" sldId="280"/>
        </pc:sldMkLst>
        <pc:spChg chg="mod">
          <ac:chgData name="COUNSON Charlotte" userId="db7b0f52-aff8-4d7c-995c-a19cfd6916c2" providerId="ADAL" clId="{A3345C88-E7A4-4328-9899-C005701B0424}" dt="2022-06-23T11:16:06.145" v="598" actId="1582"/>
          <ac:spMkLst>
            <pc:docMk/>
            <pc:sldMk cId="3515710761" sldId="280"/>
            <ac:spMk id="12" creationId="{DBAC51D5-EDB2-2AC9-2A72-C706CA09F7C0}"/>
          </ac:spMkLst>
        </pc:spChg>
      </pc:sldChg>
      <pc:sldChg chg="addSp delSp modSp mod">
        <pc:chgData name="COUNSON Charlotte" userId="db7b0f52-aff8-4d7c-995c-a19cfd6916c2" providerId="ADAL" clId="{A3345C88-E7A4-4328-9899-C005701B0424}" dt="2022-06-23T11:12:36.632" v="582" actId="1076"/>
        <pc:sldMkLst>
          <pc:docMk/>
          <pc:sldMk cId="1598444237" sldId="281"/>
        </pc:sldMkLst>
        <pc:spChg chg="add mod">
          <ac:chgData name="COUNSON Charlotte" userId="db7b0f52-aff8-4d7c-995c-a19cfd6916c2" providerId="ADAL" clId="{A3345C88-E7A4-4328-9899-C005701B0424}" dt="2022-06-23T11:12:16.023" v="577" actId="1076"/>
          <ac:spMkLst>
            <pc:docMk/>
            <pc:sldMk cId="1598444237" sldId="281"/>
            <ac:spMk id="2" creationId="{47FF6105-A8E4-5E8E-AEB6-D468573FEA86}"/>
          </ac:spMkLst>
        </pc:spChg>
        <pc:picChg chg="add mod">
          <ac:chgData name="COUNSON Charlotte" userId="db7b0f52-aff8-4d7c-995c-a19cfd6916c2" providerId="ADAL" clId="{A3345C88-E7A4-4328-9899-C005701B0424}" dt="2022-06-23T11:12:36.632" v="582" actId="1076"/>
          <ac:picMkLst>
            <pc:docMk/>
            <pc:sldMk cId="1598444237" sldId="281"/>
            <ac:picMk id="6" creationId="{C6856883-6F4C-CC91-496E-A05891E494CC}"/>
          </ac:picMkLst>
        </pc:picChg>
        <pc:picChg chg="add del">
          <ac:chgData name="COUNSON Charlotte" userId="db7b0f52-aff8-4d7c-995c-a19cfd6916c2" providerId="ADAL" clId="{A3345C88-E7A4-4328-9899-C005701B0424}" dt="2022-06-23T11:05:19.962" v="564" actId="478"/>
          <ac:picMkLst>
            <pc:docMk/>
            <pc:sldMk cId="1598444237" sldId="281"/>
            <ac:picMk id="10" creationId="{4683BFDB-AF62-BB95-B96F-719C18C81A3F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7T13:41:39.214" v="1185" actId="1076"/>
        <pc:sldMkLst>
          <pc:docMk/>
          <pc:sldMk cId="2769594605" sldId="283"/>
        </pc:sldMkLst>
        <pc:spChg chg="add mod">
          <ac:chgData name="COUNSON Charlotte" userId="db7b0f52-aff8-4d7c-995c-a19cfd6916c2" providerId="ADAL" clId="{A3345C88-E7A4-4328-9899-C005701B0424}" dt="2022-06-23T11:03:18.202" v="561" actId="14100"/>
          <ac:spMkLst>
            <pc:docMk/>
            <pc:sldMk cId="2769594605" sldId="283"/>
            <ac:spMk id="2" creationId="{0029FB2A-5541-5CDC-16B5-63038C80A635}"/>
          </ac:spMkLst>
        </pc:spChg>
        <pc:picChg chg="del mod">
          <ac:chgData name="COUNSON Charlotte" userId="db7b0f52-aff8-4d7c-995c-a19cfd6916c2" providerId="ADAL" clId="{A3345C88-E7A4-4328-9899-C005701B0424}" dt="2022-06-23T10:23:05.457" v="522" actId="478"/>
          <ac:picMkLst>
            <pc:docMk/>
            <pc:sldMk cId="2769594605" sldId="283"/>
            <ac:picMk id="6" creationId="{8DF8DF7D-C74C-B65E-05C6-3FBBF3B7A211}"/>
          </ac:picMkLst>
        </pc:picChg>
        <pc:picChg chg="add mod">
          <ac:chgData name="COUNSON Charlotte" userId="db7b0f52-aff8-4d7c-995c-a19cfd6916c2" providerId="ADAL" clId="{A3345C88-E7A4-4328-9899-C005701B0424}" dt="2022-06-27T13:41:39.214" v="1185" actId="1076"/>
          <ac:picMkLst>
            <pc:docMk/>
            <pc:sldMk cId="2769594605" sldId="283"/>
            <ac:picMk id="7" creationId="{F942778D-21F5-096F-EEF4-4D62B9409A17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3T11:20:48.967" v="605" actId="108"/>
        <pc:sldMkLst>
          <pc:docMk/>
          <pc:sldMk cId="3815753228" sldId="284"/>
        </pc:sldMkLst>
        <pc:spChg chg="add mod">
          <ac:chgData name="COUNSON Charlotte" userId="db7b0f52-aff8-4d7c-995c-a19cfd6916c2" providerId="ADAL" clId="{A3345C88-E7A4-4328-9899-C005701B0424}" dt="2022-06-23T11:20:48.967" v="605" actId="108"/>
          <ac:spMkLst>
            <pc:docMk/>
            <pc:sldMk cId="3815753228" sldId="284"/>
            <ac:spMk id="6" creationId="{A226C6B6-70BC-2DF0-D49A-9865E1319983}"/>
          </ac:spMkLst>
        </pc:spChg>
        <pc:picChg chg="del mod">
          <ac:chgData name="COUNSON Charlotte" userId="db7b0f52-aff8-4d7c-995c-a19cfd6916c2" providerId="ADAL" clId="{A3345C88-E7A4-4328-9899-C005701B0424}" dt="2022-06-23T11:13:32.425" v="584" actId="478"/>
          <ac:picMkLst>
            <pc:docMk/>
            <pc:sldMk cId="3815753228" sldId="284"/>
            <ac:picMk id="7" creationId="{17BCE8B2-E232-16BD-6272-883C3C84C0BD}"/>
          </ac:picMkLst>
        </pc:picChg>
        <pc:picChg chg="add mod">
          <ac:chgData name="COUNSON Charlotte" userId="db7b0f52-aff8-4d7c-995c-a19cfd6916c2" providerId="ADAL" clId="{A3345C88-E7A4-4328-9899-C005701B0424}" dt="2022-06-23T11:14:48.652" v="595" actId="1076"/>
          <ac:picMkLst>
            <pc:docMk/>
            <pc:sldMk cId="3815753228" sldId="284"/>
            <ac:picMk id="8" creationId="{ADCEA82D-BD1E-DD84-1AD4-5392AD5C81CB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3T11:22:58.906" v="634" actId="20577"/>
        <pc:sldMkLst>
          <pc:docMk/>
          <pc:sldMk cId="714146256" sldId="287"/>
        </pc:sldMkLst>
        <pc:spChg chg="add mod">
          <ac:chgData name="COUNSON Charlotte" userId="db7b0f52-aff8-4d7c-995c-a19cfd6916c2" providerId="ADAL" clId="{A3345C88-E7A4-4328-9899-C005701B0424}" dt="2022-06-23T11:22:58.906" v="634" actId="20577"/>
          <ac:spMkLst>
            <pc:docMk/>
            <pc:sldMk cId="714146256" sldId="287"/>
            <ac:spMk id="3" creationId="{A536C9CD-C47F-4EAA-07DE-8390F8EEBDA2}"/>
          </ac:spMkLst>
        </pc:spChg>
        <pc:picChg chg="del">
          <ac:chgData name="COUNSON Charlotte" userId="db7b0f52-aff8-4d7c-995c-a19cfd6916c2" providerId="ADAL" clId="{A3345C88-E7A4-4328-9899-C005701B0424}" dt="2022-06-23T11:20:04.540" v="599" actId="478"/>
          <ac:picMkLst>
            <pc:docMk/>
            <pc:sldMk cId="714146256" sldId="287"/>
            <ac:picMk id="5" creationId="{4FCCC5A0-95DA-A014-773B-5383EC89397D}"/>
          </ac:picMkLst>
        </pc:picChg>
        <pc:picChg chg="add mod">
          <ac:chgData name="COUNSON Charlotte" userId="db7b0f52-aff8-4d7c-995c-a19cfd6916c2" providerId="ADAL" clId="{A3345C88-E7A4-4328-9899-C005701B0424}" dt="2022-06-23T11:22:35.261" v="631" actId="1076"/>
          <ac:picMkLst>
            <pc:docMk/>
            <pc:sldMk cId="714146256" sldId="287"/>
            <ac:picMk id="6" creationId="{1459ED6C-F937-AE4B-AE3A-629A66A7D4E6}"/>
          </ac:picMkLst>
        </pc:picChg>
      </pc:sldChg>
      <pc:sldChg chg="addSp delSp modSp mod setBg">
        <pc:chgData name="COUNSON Charlotte" userId="db7b0f52-aff8-4d7c-995c-a19cfd6916c2" providerId="ADAL" clId="{A3345C88-E7A4-4328-9899-C005701B0424}" dt="2022-06-23T11:36:06.518" v="837" actId="114"/>
        <pc:sldMkLst>
          <pc:docMk/>
          <pc:sldMk cId="4076687563" sldId="288"/>
        </pc:sldMkLst>
        <pc:spChg chg="mod">
          <ac:chgData name="COUNSON Charlotte" userId="db7b0f52-aff8-4d7c-995c-a19cfd6916c2" providerId="ADAL" clId="{A3345C88-E7A4-4328-9899-C005701B0424}" dt="2022-06-23T11:26:43.352" v="638"/>
          <ac:spMkLst>
            <pc:docMk/>
            <pc:sldMk cId="4076687563" sldId="288"/>
            <ac:spMk id="3" creationId="{6BEFEF38-2759-321F-4E6C-0A0A3A6BD4B9}"/>
          </ac:spMkLst>
        </pc:spChg>
        <pc:spChg chg="add del mod">
          <ac:chgData name="COUNSON Charlotte" userId="db7b0f52-aff8-4d7c-995c-a19cfd6916c2" providerId="ADAL" clId="{A3345C88-E7A4-4328-9899-C005701B0424}" dt="2022-06-23T11:36:06.518" v="837" actId="114"/>
          <ac:spMkLst>
            <pc:docMk/>
            <pc:sldMk cId="4076687563" sldId="288"/>
            <ac:spMk id="6" creationId="{B7DA432B-CA1B-3EB6-E55D-EF56F1E8AA90}"/>
          </ac:spMkLst>
        </pc:spChg>
        <pc:picChg chg="del">
          <ac:chgData name="COUNSON Charlotte" userId="db7b0f52-aff8-4d7c-995c-a19cfd6916c2" providerId="ADAL" clId="{A3345C88-E7A4-4328-9899-C005701B0424}" dt="2022-06-23T11:26:14.492" v="635" actId="478"/>
          <ac:picMkLst>
            <pc:docMk/>
            <pc:sldMk cId="4076687563" sldId="288"/>
            <ac:picMk id="5" creationId="{D4757E90-4486-41EB-DA0E-94BD32A8873B}"/>
          </ac:picMkLst>
        </pc:picChg>
        <pc:picChg chg="add mod">
          <ac:chgData name="COUNSON Charlotte" userId="db7b0f52-aff8-4d7c-995c-a19cfd6916c2" providerId="ADAL" clId="{A3345C88-E7A4-4328-9899-C005701B0424}" dt="2022-06-23T11:29:08.295" v="649" actId="1076"/>
          <ac:picMkLst>
            <pc:docMk/>
            <pc:sldMk cId="4076687563" sldId="288"/>
            <ac:picMk id="7" creationId="{8E015615-68F4-7D03-2379-60C304EA3FCC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3T11:38:43.107" v="908" actId="1076"/>
        <pc:sldMkLst>
          <pc:docMk/>
          <pc:sldMk cId="2134996620" sldId="289"/>
        </pc:sldMkLst>
        <pc:spChg chg="add mod">
          <ac:chgData name="COUNSON Charlotte" userId="db7b0f52-aff8-4d7c-995c-a19cfd6916c2" providerId="ADAL" clId="{A3345C88-E7A4-4328-9899-C005701B0424}" dt="2022-06-23T11:38:21.891" v="903" actId="20577"/>
          <ac:spMkLst>
            <pc:docMk/>
            <pc:sldMk cId="2134996620" sldId="289"/>
            <ac:spMk id="6" creationId="{6498C5D4-3611-BB5B-13D7-204C34F18063}"/>
          </ac:spMkLst>
        </pc:spChg>
        <pc:picChg chg="del">
          <ac:chgData name="COUNSON Charlotte" userId="db7b0f52-aff8-4d7c-995c-a19cfd6916c2" providerId="ADAL" clId="{A3345C88-E7A4-4328-9899-C005701B0424}" dt="2022-06-23T11:35:48.949" v="835" actId="478"/>
          <ac:picMkLst>
            <pc:docMk/>
            <pc:sldMk cId="2134996620" sldId="289"/>
            <ac:picMk id="5" creationId="{6D0586E6-971C-4D7F-F475-7436D257C0C5}"/>
          </ac:picMkLst>
        </pc:picChg>
        <pc:picChg chg="add mod">
          <ac:chgData name="COUNSON Charlotte" userId="db7b0f52-aff8-4d7c-995c-a19cfd6916c2" providerId="ADAL" clId="{A3345C88-E7A4-4328-9899-C005701B0424}" dt="2022-06-23T11:38:43.107" v="908" actId="1076"/>
          <ac:picMkLst>
            <pc:docMk/>
            <pc:sldMk cId="2134996620" sldId="289"/>
            <ac:picMk id="7" creationId="{10A8E219-A935-3ECF-9B28-6897A2EC484E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3T11:34:09.576" v="834" actId="1076"/>
        <pc:sldMkLst>
          <pc:docMk/>
          <pc:sldMk cId="277934018" sldId="290"/>
        </pc:sldMkLst>
        <pc:spChg chg="mod">
          <ac:chgData name="COUNSON Charlotte" userId="db7b0f52-aff8-4d7c-995c-a19cfd6916c2" providerId="ADAL" clId="{A3345C88-E7A4-4328-9899-C005701B0424}" dt="2022-06-23T11:34:04.478" v="832" actId="1076"/>
          <ac:spMkLst>
            <pc:docMk/>
            <pc:sldMk cId="277934018" sldId="290"/>
            <ac:spMk id="3" creationId="{79B1A43B-B309-8D1B-7E66-FF09C74019AA}"/>
          </ac:spMkLst>
        </pc:spChg>
        <pc:spChg chg="add mod">
          <ac:chgData name="COUNSON Charlotte" userId="db7b0f52-aff8-4d7c-995c-a19cfd6916c2" providerId="ADAL" clId="{A3345C88-E7A4-4328-9899-C005701B0424}" dt="2022-06-23T11:33:02.571" v="827" actId="255"/>
          <ac:spMkLst>
            <pc:docMk/>
            <pc:sldMk cId="277934018" sldId="290"/>
            <ac:spMk id="6" creationId="{75142C9A-C460-F6E7-E478-B7A629EDFA70}"/>
          </ac:spMkLst>
        </pc:spChg>
        <pc:picChg chg="del">
          <ac:chgData name="COUNSON Charlotte" userId="db7b0f52-aff8-4d7c-995c-a19cfd6916c2" providerId="ADAL" clId="{A3345C88-E7A4-4328-9899-C005701B0424}" dt="2022-06-23T11:29:21.072" v="650" actId="478"/>
          <ac:picMkLst>
            <pc:docMk/>
            <pc:sldMk cId="277934018" sldId="290"/>
            <ac:picMk id="5" creationId="{E858B22D-C149-EE41-5D9A-BE9C6C6A4332}"/>
          </ac:picMkLst>
        </pc:picChg>
        <pc:picChg chg="add mod">
          <ac:chgData name="COUNSON Charlotte" userId="db7b0f52-aff8-4d7c-995c-a19cfd6916c2" providerId="ADAL" clId="{A3345C88-E7A4-4328-9899-C005701B0424}" dt="2022-06-23T11:34:09.576" v="834" actId="1076"/>
          <ac:picMkLst>
            <pc:docMk/>
            <pc:sldMk cId="277934018" sldId="290"/>
            <ac:picMk id="7" creationId="{F73974F3-FAA5-2BB6-D092-BB443AA526F8}"/>
          </ac:picMkLst>
        </pc:picChg>
      </pc:sldChg>
      <pc:sldChg chg="addSp delSp modSp mod">
        <pc:chgData name="COUNSON Charlotte" userId="db7b0f52-aff8-4d7c-995c-a19cfd6916c2" providerId="ADAL" clId="{A3345C88-E7A4-4328-9899-C005701B0424}" dt="2022-06-26T09:32:59.705" v="1175" actId="1076"/>
        <pc:sldMkLst>
          <pc:docMk/>
          <pc:sldMk cId="1611713561" sldId="291"/>
        </pc:sldMkLst>
        <pc:spChg chg="add mod">
          <ac:chgData name="COUNSON Charlotte" userId="db7b0f52-aff8-4d7c-995c-a19cfd6916c2" providerId="ADAL" clId="{A3345C88-E7A4-4328-9899-C005701B0424}" dt="2022-06-23T11:50:15.142" v="1135" actId="20577"/>
          <ac:spMkLst>
            <pc:docMk/>
            <pc:sldMk cId="1611713561" sldId="291"/>
            <ac:spMk id="6" creationId="{F3989DA9-8462-7FCB-F8F4-010DDA37EE1E}"/>
          </ac:spMkLst>
        </pc:spChg>
        <pc:spChg chg="add mod">
          <ac:chgData name="COUNSON Charlotte" userId="db7b0f52-aff8-4d7c-995c-a19cfd6916c2" providerId="ADAL" clId="{A3345C88-E7A4-4328-9899-C005701B0424}" dt="2022-06-23T11:50:42.541" v="1137" actId="20577"/>
          <ac:spMkLst>
            <pc:docMk/>
            <pc:sldMk cId="1611713561" sldId="291"/>
            <ac:spMk id="10" creationId="{07C2088B-7EAE-A379-B43F-9F93D803C57F}"/>
          </ac:spMkLst>
        </pc:spChg>
        <pc:picChg chg="del">
          <ac:chgData name="COUNSON Charlotte" userId="db7b0f52-aff8-4d7c-995c-a19cfd6916c2" providerId="ADAL" clId="{A3345C88-E7A4-4328-9899-C005701B0424}" dt="2022-06-23T11:41:35.523" v="909" actId="478"/>
          <ac:picMkLst>
            <pc:docMk/>
            <pc:sldMk cId="1611713561" sldId="291"/>
            <ac:picMk id="5" creationId="{8819B702-9749-BE67-8EC4-338B7DA5B646}"/>
          </ac:picMkLst>
        </pc:picChg>
        <pc:picChg chg="add del mod">
          <ac:chgData name="COUNSON Charlotte" userId="db7b0f52-aff8-4d7c-995c-a19cfd6916c2" providerId="ADAL" clId="{A3345C88-E7A4-4328-9899-C005701B0424}" dt="2022-06-23T11:46:33.888" v="1024" actId="478"/>
          <ac:picMkLst>
            <pc:docMk/>
            <pc:sldMk cId="1611713561" sldId="291"/>
            <ac:picMk id="7" creationId="{E28CDB7F-5C51-333C-D392-F7747926D2B6}"/>
          </ac:picMkLst>
        </pc:picChg>
        <pc:picChg chg="add mod">
          <ac:chgData name="COUNSON Charlotte" userId="db7b0f52-aff8-4d7c-995c-a19cfd6916c2" providerId="ADAL" clId="{A3345C88-E7A4-4328-9899-C005701B0424}" dt="2022-06-26T09:32:59.705" v="1175" actId="1076"/>
          <ac:picMkLst>
            <pc:docMk/>
            <pc:sldMk cId="1611713561" sldId="291"/>
            <ac:picMk id="9" creationId="{BB29DE09-9F44-FFC6-6B6A-6000E2913FA5}"/>
          </ac:picMkLst>
        </pc:picChg>
      </pc:sldChg>
      <pc:sldChg chg="modSp mod">
        <pc:chgData name="COUNSON Charlotte" userId="db7b0f52-aff8-4d7c-995c-a19cfd6916c2" providerId="ADAL" clId="{A3345C88-E7A4-4328-9899-C005701B0424}" dt="2022-06-26T13:31:32.585" v="1182" actId="20577"/>
        <pc:sldMkLst>
          <pc:docMk/>
          <pc:sldMk cId="420486877" sldId="292"/>
        </pc:sldMkLst>
        <pc:spChg chg="mod">
          <ac:chgData name="COUNSON Charlotte" userId="db7b0f52-aff8-4d7c-995c-a19cfd6916c2" providerId="ADAL" clId="{A3345C88-E7A4-4328-9899-C005701B0424}" dt="2022-06-26T13:31:32.585" v="1182" actId="20577"/>
          <ac:spMkLst>
            <pc:docMk/>
            <pc:sldMk cId="420486877" sldId="292"/>
            <ac:spMk id="11" creationId="{9DCB29A7-1C4E-FC00-37DE-A2480319C3C4}"/>
          </ac:spMkLst>
        </pc:spChg>
        <pc:spChg chg="mod">
          <ac:chgData name="COUNSON Charlotte" userId="db7b0f52-aff8-4d7c-995c-a19cfd6916c2" providerId="ADAL" clId="{A3345C88-E7A4-4328-9899-C005701B0424}" dt="2022-06-26T09:31:36.722" v="1173" actId="20577"/>
          <ac:spMkLst>
            <pc:docMk/>
            <pc:sldMk cId="420486877" sldId="292"/>
            <ac:spMk id="13" creationId="{8619777F-1646-0D4F-0D1D-A7F354754B6F}"/>
          </ac:spMkLst>
        </pc:spChg>
      </pc:sldChg>
      <pc:sldChg chg="new del">
        <pc:chgData name="COUNSON Charlotte" userId="db7b0f52-aff8-4d7c-995c-a19cfd6916c2" providerId="ADAL" clId="{A3345C88-E7A4-4328-9899-C005701B0424}" dt="2022-06-23T10:20:35.355" v="508" actId="680"/>
        <pc:sldMkLst>
          <pc:docMk/>
          <pc:sldMk cId="3818978173" sldId="294"/>
        </pc:sldMkLst>
      </pc:sldChg>
    </pc:docChg>
  </pc:docChgLst>
</pc:chgInfo>
</file>

<file path=ppt/comments/modernComment_118_D18D7D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A1C8BC-C575-4B82-9E24-6C4A594F5D11}" authorId="{D7F88B2E-5720-22B6-D6D7-5FB4BD832470}" created="2022-06-26T09:38:06.366">
    <pc:sldMkLst xmlns:pc="http://schemas.microsoft.com/office/powerpoint/2013/main/command">
      <pc:docMk/>
      <pc:sldMk cId="3515710761" sldId="280"/>
    </pc:sldMkLst>
    <p188:txBody>
      <a:bodyPr/>
      <a:lstStyle/>
      <a:p>
        <a:r>
          <a:rPr lang="fr-BE"/>
          <a:t>Baloo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B5C22D-108E-4200-AAA0-AC22A86C0C52}" type="datetime1">
              <a:rPr lang="fr-FR" smtClean="0"/>
              <a:t>27/06/2022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5A837-A551-44CD-805D-D8B593D3D4EC}" type="datetime1">
              <a:rPr lang="fr-FR" smtClean="0"/>
              <a:pPr/>
              <a:t>27/06/2022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6F86A-5537-4E34-A3CE-C64E83A1463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77740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47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2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 13">
            <a:extLst>
              <a:ext uri="{FF2B5EF4-FFF2-40B4-BE49-F238E27FC236}">
                <a16:creationId xmlns:a16="http://schemas.microsoft.com/office/drawing/2014/main" id="{214F9C94-5128-EDC1-10AE-E7DB211D96A9}"/>
              </a:ext>
            </a:extLst>
          </p:cNvPr>
          <p:cNvSpPr/>
          <p:nvPr userDrawn="1"/>
        </p:nvSpPr>
        <p:spPr>
          <a:xfrm>
            <a:off x="6677617" y="107999"/>
            <a:ext cx="540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1FE605E0-64B6-5675-8238-441D974CE373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079C183-141E-2A2A-AB3E-467F157B8510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FFD4446B-0653-2D02-61C3-C602295BB57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98833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037677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389913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0" name="Image 9" descr="Étoile en arrière-plan&#10;&#10;Description générée avec un niveau de confiance élevé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439" y="108745"/>
            <a:ext cx="5417792" cy="6635005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682767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33704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8559341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131089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2734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avec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35750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54363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nd titre et contenu 1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39" y="110679"/>
            <a:ext cx="5417792" cy="6636642"/>
          </a:xfrm>
          <a:prstGeom prst="rect">
            <a:avLst/>
          </a:prstGeom>
        </p:spPr>
      </p:pic>
      <p:grpSp>
        <p:nvGrpSpPr>
          <p:cNvPr id="87" name="Groupe 86">
            <a:extLst>
              <a:ext uri="{FF2B5EF4-FFF2-40B4-BE49-F238E27FC236}">
                <a16:creationId xmlns:a16="http://schemas.microsoft.com/office/drawing/2014/main" id="{07C054AA-E3A3-42AB-8B37-40834D37CF6E}"/>
              </a:ext>
            </a:extLst>
          </p:cNvPr>
          <p:cNvGrpSpPr/>
          <p:nvPr userDrawn="1"/>
        </p:nvGrpSpPr>
        <p:grpSpPr>
          <a:xfrm rot="4830719">
            <a:off x="6272250" y="140262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700000" rev="21425485"/>
            </a:camera>
            <a:lightRig rig="threePt" dir="t"/>
          </a:scene3d>
        </p:grpSpPr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105F05A7-19D8-47E9-8E1E-EBF5BEE63F8F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EF76C999-384E-4CDF-B067-20C266C20929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DB0A4509-C1E6-41C0-A445-D594BD9AF27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BD6427C7-F7B1-4DDE-BB21-F4EB36854E30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B94D566B-C3C1-4BA4-A9A2-0C3A1383D1A4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 92">
              <a:extLst>
                <a:ext uri="{FF2B5EF4-FFF2-40B4-BE49-F238E27FC236}">
                  <a16:creationId xmlns:a16="http://schemas.microsoft.com/office/drawing/2014/main" id="{029B55C6-A101-4ED1-82B0-93D9A4F19D2D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A44AF71C-2AEF-48FC-AE7A-4E04420C10D0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657E18E4-21A4-4BA0-8A56-89F9E768DB2E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71B1CA4C-DFF2-4679-B140-C9CC5F527ECC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7A03AAD7-6E9C-423B-AD9D-5225648A8D8F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2EAFE3DB-13F9-40B6-B1C1-AB299A212232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B1DD5846-BA52-4D9E-AA8C-E712BE8D50C8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126970FC-C34A-48F9-83EA-B82AB3301B9E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E11F40C-BF39-48A9-8E70-101DD6329938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C56504D-B531-4D70-B7D7-C7421C75ABD8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2B9812CE-305D-4B1E-9949-6227300ECF0C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885C97CA-C940-4A78-B7D0-B818C5F001B8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ADCA6B46-0180-42D4-83FC-91D23A4BDC90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33D60C92-0CDD-4013-AD1F-B86A31EC6D97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135FEE4F-EAAB-4D51-A1C5-5817482F60B2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014D892D-5497-40B1-9C03-40900E9AFF6F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ACA80F2A-2EA1-48B5-95FE-DDC9E7A9A111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E0FDE0C-41D3-4C98-AD25-4AE80A396C45}"/>
              </a:ext>
            </a:extLst>
          </p:cNvPr>
          <p:cNvGrpSpPr/>
          <p:nvPr userDrawn="1"/>
        </p:nvGrpSpPr>
        <p:grpSpPr>
          <a:xfrm rot="4830719">
            <a:off x="6234150" y="138738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400000" rev="21425485"/>
            </a:camera>
            <a:lightRig rig="threePt" dir="t"/>
          </a:scene3d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9CFF04F-0D8B-45D8-9B05-AD26DEC36FCC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315BA41-326B-42D4-A1D8-05F4608975CF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1B81AE0-0B3E-4B97-94DD-360E3A6C9CFA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4830BA5-AF14-4971-A1B3-D9F9AC506F5C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D2D32018-5E3A-423F-965D-5CAC37E87FB8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55C2D65A-2276-4A8E-8938-C9902AEBFDF3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AC5894B0-BA94-472F-9DE6-66719F59E06A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CD333D5E-763D-41D0-9EB6-04AEB55E5870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058C2B7D-73D8-4AE7-92FE-56BD7B98907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E2CB4F42-BF09-4A04-9B2C-4C0D7C397A49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6A738B72-F45F-45E1-8786-3677E5DE0E13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ACC49675-3B9B-43DA-BC6D-31D6DDC252FA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18218CA-9F67-4796-829A-CA3F8B182298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123386D0-309D-4E98-A831-2F6662E2D93B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C93684FC-99F2-49BD-9E9E-D05016FC2F27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C4A0A0CC-9933-4960-8F04-F325B76CEA59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DBEEC793-4555-4EAC-B53D-FD4916374A99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C5D6FE50-17F4-4669-BF3C-D1919C73813F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5EFC99B-1126-48DC-AF65-1EE6748D497C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8024C302-8061-4BCA-9674-3806C60BA83D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72162FDB-F5E2-4368-884C-26EB84F6C014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EFC0AE33-1FED-49D7-A92C-F53F0BBCAEAA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7100000">
            <a:off x="8226706" y="708102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8492289" y="1144167"/>
            <a:ext cx="545742" cy="37077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EE282D98-25F1-41A2-8741-5498A0B37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83730" y="1158583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6" name="Pentagone 55" descr="Pentagone décoratif">
            <a:extLst>
              <a:ext uri="{FF2B5EF4-FFF2-40B4-BE49-F238E27FC236}">
                <a16:creationId xmlns:a16="http://schemas.microsoft.com/office/drawing/2014/main" id="{D15BB2C0-BD5B-4059-B6DD-D4F308F67614}"/>
              </a:ext>
            </a:extLst>
          </p:cNvPr>
          <p:cNvSpPr/>
          <p:nvPr userDrawn="1"/>
        </p:nvSpPr>
        <p:spPr>
          <a:xfrm rot="9580640">
            <a:off x="6481222" y="2964189"/>
            <a:ext cx="757111" cy="721058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7" name="Pentagone 56" descr="Pentagone décoratif">
            <a:extLst>
              <a:ext uri="{FF2B5EF4-FFF2-40B4-BE49-F238E27FC236}">
                <a16:creationId xmlns:a16="http://schemas.microsoft.com/office/drawing/2014/main" id="{5952E374-4F31-499D-AE65-70BE93A687B1}"/>
              </a:ext>
            </a:extLst>
          </p:cNvPr>
          <p:cNvSpPr/>
          <p:nvPr userDrawn="1"/>
        </p:nvSpPr>
        <p:spPr>
          <a:xfrm rot="2023435">
            <a:off x="6293127" y="2835173"/>
            <a:ext cx="406272" cy="386926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8" name="Pentagone 57" descr="Pentagone décoratif">
            <a:extLst>
              <a:ext uri="{FF2B5EF4-FFF2-40B4-BE49-F238E27FC236}">
                <a16:creationId xmlns:a16="http://schemas.microsoft.com/office/drawing/2014/main" id="{0AD25D5C-1169-4033-9219-1AF667F17F0B}"/>
              </a:ext>
            </a:extLst>
          </p:cNvPr>
          <p:cNvSpPr/>
          <p:nvPr userDrawn="1"/>
        </p:nvSpPr>
        <p:spPr>
          <a:xfrm rot="5080640">
            <a:off x="4738201" y="1787439"/>
            <a:ext cx="688283" cy="655507"/>
          </a:xfrm>
          <a:prstGeom prst="pentagon">
            <a:avLst/>
          </a:prstGeom>
          <a:solidFill>
            <a:srgbClr val="FF928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9360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r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0A91D902-B83C-4440-B743-224DF1A5EF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359291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7226" y="2930402"/>
            <a:ext cx="4680000" cy="99719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chemeClr val="accent2">
                      <a:alpha val="40000"/>
                    </a:schemeClr>
                  </a:glow>
                  <a:outerShdw blurRad="25400" dist="25400" dir="2400000" algn="tl" rotWithShape="0">
                    <a:schemeClr val="accent4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MERCI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4386" y="5005721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Nom complet</a:t>
            </a: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5596970" y="680116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5122607" y="1540171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569435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8184D0A-B8E9-4D23-BA6B-957E71F9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4386" y="531775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Coordonnées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4C8AFF2-1AE8-44BD-952B-E0C3C2B35D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4386" y="562978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Poignée E-mail ou Réseaux sociaux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0367CEFF-5D91-4268-97B2-B70C8616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4386" y="5940992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Site web</a:t>
            </a:r>
          </a:p>
        </p:txBody>
      </p:sp>
    </p:spTree>
    <p:extLst>
      <p:ext uri="{BB962C8B-B14F-4D97-AF65-F5344CB8AC3E}">
        <p14:creationId xmlns:p14="http://schemas.microsoft.com/office/powerpoint/2010/main" val="74338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60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775280" y="1707806"/>
            <a:ext cx="3442387" cy="3442387"/>
            <a:chOff x="2514599" y="1566862"/>
            <a:chExt cx="3810001" cy="3810001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69" name="Triangle isocèle 68">
            <a:extLst>
              <a:ext uri="{FF2B5EF4-FFF2-40B4-BE49-F238E27FC236}">
                <a16:creationId xmlns:a16="http://schemas.microsoft.com/office/drawing/2014/main" id="{8361B8AE-FA69-4D48-85CF-562C48593517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0" name="Triangle isocèle 69">
            <a:extLst>
              <a:ext uri="{FF2B5EF4-FFF2-40B4-BE49-F238E27FC236}">
                <a16:creationId xmlns:a16="http://schemas.microsoft.com/office/drawing/2014/main" id="{B6A1E932-3467-40C1-AEB3-BF71625C8310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1" name="Triangle isocèle 70">
            <a:extLst>
              <a:ext uri="{FF2B5EF4-FFF2-40B4-BE49-F238E27FC236}">
                <a16:creationId xmlns:a16="http://schemas.microsoft.com/office/drawing/2014/main" id="{7122E4D7-2A00-4656-AAD9-CFA98DD4E90E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155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titre et contenu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l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F1B57FF-E36C-4DEA-BDDC-99E2F2562F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2672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Puc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108000" y="108001"/>
            <a:ext cx="11976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108000" y="3911600"/>
            <a:ext cx="11979225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95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2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3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94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30" name="Espace réservé d’image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945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2" name="Espace réservé d’image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896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4" name="Espace réservé d’image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46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6" name="Espace réservé d’image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97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6162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9403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2517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95758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63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19" name="Titre 4">
            <a:extLst>
              <a:ext uri="{FF2B5EF4-FFF2-40B4-BE49-F238E27FC236}">
                <a16:creationId xmlns:a16="http://schemas.microsoft.com/office/drawing/2014/main" id="{4BF8DEF3-C707-4695-8289-A7711DFC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219329" y="2326579"/>
            <a:ext cx="6083250" cy="1646095"/>
          </a:xfrm>
          <a:gradFill>
            <a:gsLst>
              <a:gs pos="0">
                <a:schemeClr val="accent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 dirty="0">
                <a:solidFill>
                  <a:schemeClr val="tx1"/>
                </a:solidFill>
              </a:defRPr>
            </a:lvl1pPr>
          </a:lstStyle>
          <a:p>
            <a:pPr marL="0" lvl="0" algn="ctr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7401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7201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3023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3173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8844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8944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0" name="Espace réservé d’image 5">
            <a:extLst>
              <a:ext uri="{FF2B5EF4-FFF2-40B4-BE49-F238E27FC236}">
                <a16:creationId xmlns:a16="http://schemas.microsoft.com/office/drawing/2014/main" id="{7B357BCD-40B4-1345-BF04-D10DBCF97A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6305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1" name="Espace réservé d’image 29">
            <a:extLst>
              <a:ext uri="{FF2B5EF4-FFF2-40B4-BE49-F238E27FC236}">
                <a16:creationId xmlns:a16="http://schemas.microsoft.com/office/drawing/2014/main" id="{32327030-7B91-D540-BB8B-4FA022B2EB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2127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2" name="Espace réservé d’image 31">
            <a:extLst>
              <a:ext uri="{FF2B5EF4-FFF2-40B4-BE49-F238E27FC236}">
                <a16:creationId xmlns:a16="http://schemas.microsoft.com/office/drawing/2014/main" id="{5013D7C3-E45B-144D-8A30-4272D8040D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97948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CB492DF-015F-4763-8E2B-9FCAC513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454775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4C92078-CAC9-4E77-A670-543037FD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50250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8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62EB910C-35E5-D2F8-CCE2-8B25E2157813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71D37710-8C99-AE00-3D73-A60533D98888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988A04E5-D147-2830-9389-527020553E97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53F82F22-F75B-DD13-EF84-985218BA633D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30D90097-35C7-4E09-DBC5-57E199BC10A5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58535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ce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algn="ctr"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algn="ctr" rtl="0">
              <a:buNone/>
            </a:pPr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AA06333A-C124-4995-B25B-1D276C2235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29447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47" name="Espace réservé du texte 11">
            <a:extLst>
              <a:ext uri="{FF2B5EF4-FFF2-40B4-BE49-F238E27FC236}">
                <a16:creationId xmlns:a16="http://schemas.microsoft.com/office/drawing/2014/main" id="{D0AC3B9F-C3EB-4D0D-BE66-20D7DD20E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447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48" name="Espace réservé du texte 13">
            <a:extLst>
              <a:ext uri="{FF2B5EF4-FFF2-40B4-BE49-F238E27FC236}">
                <a16:creationId xmlns:a16="http://schemas.microsoft.com/office/drawing/2014/main" id="{E298DC35-E99A-4B45-94FA-51633D47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4472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49" name="Espace réservé du texte 15">
            <a:extLst>
              <a:ext uri="{FF2B5EF4-FFF2-40B4-BE49-F238E27FC236}">
                <a16:creationId xmlns:a16="http://schemas.microsoft.com/office/drawing/2014/main" id="{CB1F74CA-7077-4738-BFE9-E05E1690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4472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FC12520D-8D8F-419B-9EE1-5F67287E5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447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51" name="Espace réservé du texte 19">
            <a:extLst>
              <a:ext uri="{FF2B5EF4-FFF2-40B4-BE49-F238E27FC236}">
                <a16:creationId xmlns:a16="http://schemas.microsoft.com/office/drawing/2014/main" id="{F3980D03-4C43-475B-A285-BA1139706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447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54794606-10B0-4B0F-B3E1-16C51FA45F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4472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53" name="Espace réservé du texte 23">
            <a:extLst>
              <a:ext uri="{FF2B5EF4-FFF2-40B4-BE49-F238E27FC236}">
                <a16:creationId xmlns:a16="http://schemas.microsoft.com/office/drawing/2014/main" id="{E06D8694-0C24-4632-8BC3-F49FAFA380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24472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42" name="Espace réservé d’image 5">
            <a:extLst>
              <a:ext uri="{FF2B5EF4-FFF2-40B4-BE49-F238E27FC236}">
                <a16:creationId xmlns:a16="http://schemas.microsoft.com/office/drawing/2014/main" id="{641A20CB-0806-4E4D-A26A-E507CCD444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8551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43" name="Espace réservé d’image 29">
            <a:extLst>
              <a:ext uri="{FF2B5EF4-FFF2-40B4-BE49-F238E27FC236}">
                <a16:creationId xmlns:a16="http://schemas.microsoft.com/office/drawing/2014/main" id="{E7FE2AA6-DF38-784C-A5E4-CCC29BAC97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93576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44" name="Espace réservé d’image 5">
            <a:extLst>
              <a:ext uri="{FF2B5EF4-FFF2-40B4-BE49-F238E27FC236}">
                <a16:creationId xmlns:a16="http://schemas.microsoft.com/office/drawing/2014/main" id="{CAAAAF54-96C1-7249-9CC9-B114482106B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98551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57" name="Espace réservé d’image 29">
            <a:extLst>
              <a:ext uri="{FF2B5EF4-FFF2-40B4-BE49-F238E27FC236}">
                <a16:creationId xmlns:a16="http://schemas.microsoft.com/office/drawing/2014/main" id="{96402660-D612-AE40-9894-BDA8C9034B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3576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CDF7DB65-3C5B-4EDB-A955-ABBDB1E9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473682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94532BF-8ADC-4104-B50B-62223D31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3429000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4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it numériqu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4081943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Titre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802742"/>
            <a:ext cx="4114800" cy="210050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C4CAB5A-998E-400A-8774-26E468D6C4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2685143"/>
            <a:ext cx="4161313" cy="969166"/>
          </a:xfrm>
        </p:spPr>
        <p:txBody>
          <a:bodyPr rtlCol="0"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E1332C-B45E-4383-ABAB-796AE201F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597" y="1406679"/>
            <a:ext cx="10472179" cy="3642738"/>
          </a:xfrm>
          <a:prstGeom prst="rect">
            <a:avLst/>
          </a:prstGeom>
        </p:spPr>
      </p:pic>
      <p:sp>
        <p:nvSpPr>
          <p:cNvPr id="12" name="Espace réservé d’image 10">
            <a:extLst>
              <a:ext uri="{FF2B5EF4-FFF2-40B4-BE49-F238E27FC236}">
                <a16:creationId xmlns:a16="http://schemas.microsoft.com/office/drawing/2014/main" id="{B540C8B7-1228-4D04-949B-665F6739DD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97194" y="1683960"/>
            <a:ext cx="4566412" cy="2549374"/>
          </a:xfrm>
          <a:solidFill>
            <a:schemeClr val="tx1">
              <a:lumMod val="75000"/>
              <a:lumOff val="25000"/>
            </a:schemeClr>
          </a:solidFill>
          <a:ln w="95250" cap="sq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Insérez ou glissez-déplacez votre conception d’écran ici</a:t>
            </a:r>
          </a:p>
        </p:txBody>
      </p:sp>
    </p:spTree>
    <p:extLst>
      <p:ext uri="{BB962C8B-B14F-4D97-AF65-F5344CB8AC3E}">
        <p14:creationId xmlns:p14="http://schemas.microsoft.com/office/powerpoint/2010/main" val="3775074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avec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18615" y="1467757"/>
            <a:ext cx="1082607" cy="1027122"/>
          </a:xfrm>
          <a:prstGeom prst="decagon">
            <a:avLst/>
          </a:prstGeo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8615" y="2666635"/>
            <a:ext cx="4111195" cy="230241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0706" y="2666960"/>
            <a:ext cx="4111279" cy="230187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0706" y="1469417"/>
            <a:ext cx="1082607" cy="1023627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58B05509-33BA-435B-8F65-9A195068AE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5411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D9B95EA3-5DD4-430E-9A14-86FD28CB52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36768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E4858EE-D2E3-4944-8356-8E309A98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54997" y="2666635"/>
            <a:ext cx="0" cy="223260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é de march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ABA04ABC-15A3-4748-A1A6-6849B933F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379786"/>
            <a:ext cx="4348065" cy="4348065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En-tête de section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87739F32-28DE-4715-9505-ACC607338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554523"/>
            <a:ext cx="3998591" cy="3998591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r-FR" noProof="0" dirty="0"/>
              <a:t>En-tête de section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B1E535C8-6C65-455F-8301-E535F6CD0F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1993699"/>
            <a:ext cx="3120238" cy="312023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r-FR" noProof="0" dirty="0"/>
              <a:t>En-tête de section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E6677C16-9B83-4AD8-A790-C32F8EF4A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D7A7B95-CA51-45F4-B99D-B864CB3718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 dirty="0"/>
              <a:t>2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28096F6D-739C-4821-A308-43A39B242C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1992324"/>
            <a:ext cx="2597043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 dirty="0"/>
              <a:t>3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80784B8F-C398-4ADB-BABC-B32AF5737B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093BA793-88F0-4EAB-B659-DFEAA89AF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0EA13DBD-6DDE-44C3-8FCD-1AFEEBCDB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0BFD98B-BBFC-4DCD-9634-51B0224874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17" name="Triangle isocèle 16" descr="Triangle décoratif">
            <a:extLst>
              <a:ext uri="{FF2B5EF4-FFF2-40B4-BE49-F238E27FC236}">
                <a16:creationId xmlns:a16="http://schemas.microsoft.com/office/drawing/2014/main" id="{554CFF06-D3FB-4428-8388-94C47717BADA}"/>
              </a:ext>
            </a:extLst>
          </p:cNvPr>
          <p:cNvSpPr/>
          <p:nvPr userDrawn="1"/>
        </p:nvSpPr>
        <p:spPr>
          <a:xfrm rot="10800000">
            <a:off x="9078735" y="1554524"/>
            <a:ext cx="1396065" cy="948493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Triangle isocèle 17" descr="Triangle décoratif">
            <a:extLst>
              <a:ext uri="{FF2B5EF4-FFF2-40B4-BE49-F238E27FC236}">
                <a16:creationId xmlns:a16="http://schemas.microsoft.com/office/drawing/2014/main" id="{31AC1D4A-7DB3-4D83-89C2-16E680FFCA92}"/>
              </a:ext>
            </a:extLst>
          </p:cNvPr>
          <p:cNvSpPr/>
          <p:nvPr userDrawn="1"/>
        </p:nvSpPr>
        <p:spPr>
          <a:xfrm>
            <a:off x="9503896" y="5182335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05789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ur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8238081-ACA8-444B-827D-A9FB57FEAD9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95875"/>
            <a:ext cx="0" cy="44151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DDFE2BB-EBBF-4A8F-8E01-A85443D03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452634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C2C8A65D-5CCB-4B95-86C5-5840C530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04B83CF-4695-4328-B8E1-1F386DD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03856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88E640C8-1161-4544-B8FB-31A62C99E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095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112AB135-638C-4F81-B952-2291FAC2B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095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</p:spTree>
    <p:extLst>
      <p:ext uri="{BB962C8B-B14F-4D97-AF65-F5344CB8AC3E}">
        <p14:creationId xmlns:p14="http://schemas.microsoft.com/office/powerpoint/2010/main" val="1754065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D5B999F8-A985-4FB9-A69D-5531CFAD213B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6DDA70A0-B819-4630-909F-9C748D6703E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0E46B6BF-40F0-4856-A4E9-5C1EEFB0AD1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Pentagone 13" descr="Pentagone décoratif">
            <a:extLst>
              <a:ext uri="{FF2B5EF4-FFF2-40B4-BE49-F238E27FC236}">
                <a16:creationId xmlns:a16="http://schemas.microsoft.com/office/drawing/2014/main" id="{75FEDF0A-8B15-456B-93B9-4B380459888A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Pentagone 14" descr="Pentagone décoratif">
            <a:extLst>
              <a:ext uri="{FF2B5EF4-FFF2-40B4-BE49-F238E27FC236}">
                <a16:creationId xmlns:a16="http://schemas.microsoft.com/office/drawing/2014/main" id="{87E32DA8-B617-4F4D-AF32-FE86DC1E1ECF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C127A20-FC87-4D7E-B02E-428168B1E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38239"/>
            <a:ext cx="5587800" cy="4800650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FCB4AD02-110E-4AB3-A9C3-0DF162DC4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38238"/>
            <a:ext cx="5587799" cy="4800650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 encad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section 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section 2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la section 3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363641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res de l’équipe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4180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41" name="Espace réservé d’image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00409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42" name="Espace réservé du texte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43" name="Espace réservé du texte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44" name="Espace réservé du texte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45" name="Espace réservé d’image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45206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46" name="Espace réservé du texte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47" name="Espace réservé du texte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48" name="Espace réservé du texte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Titre</a:t>
            </a:r>
          </a:p>
        </p:txBody>
      </p:sp>
      <p:sp>
        <p:nvSpPr>
          <p:cNvPr id="18" name="Triangle isocèle 17" descr="Triangle décoratif">
            <a:extLst>
              <a:ext uri="{FF2B5EF4-FFF2-40B4-BE49-F238E27FC236}">
                <a16:creationId xmlns:a16="http://schemas.microsoft.com/office/drawing/2014/main" id="{8E5A8457-1B30-4458-8A74-EBC7529A80AC}"/>
              </a:ext>
            </a:extLst>
          </p:cNvPr>
          <p:cNvSpPr/>
          <p:nvPr userDrawn="1"/>
        </p:nvSpPr>
        <p:spPr>
          <a:xfrm rot="17100000">
            <a:off x="9640541" y="579173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Triangle isocèle 18" descr="Triangle décoratif">
            <a:extLst>
              <a:ext uri="{FF2B5EF4-FFF2-40B4-BE49-F238E27FC236}">
                <a16:creationId xmlns:a16="http://schemas.microsoft.com/office/drawing/2014/main" id="{6D78DF42-080D-4A03-9896-A9F0EA96D14F}"/>
              </a:ext>
            </a:extLst>
          </p:cNvPr>
          <p:cNvSpPr/>
          <p:nvPr userDrawn="1"/>
        </p:nvSpPr>
        <p:spPr>
          <a:xfrm>
            <a:off x="9712271" y="1256650"/>
            <a:ext cx="545742" cy="3707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Triangle isocèle 19" descr="Triangle décoratif">
            <a:extLst>
              <a:ext uri="{FF2B5EF4-FFF2-40B4-BE49-F238E27FC236}">
                <a16:creationId xmlns:a16="http://schemas.microsoft.com/office/drawing/2014/main" id="{30AAC518-6301-4101-954B-FDD81D91F8B7}"/>
              </a:ext>
            </a:extLst>
          </p:cNvPr>
          <p:cNvSpPr/>
          <p:nvPr userDrawn="1"/>
        </p:nvSpPr>
        <p:spPr>
          <a:xfrm rot="10800000">
            <a:off x="10947905" y="73354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93CC81-5594-46D3-8702-EA80661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2604976" y="2674289"/>
            <a:ext cx="0" cy="126024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6438FE2-2FFE-4509-910B-C664B952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6441206" y="2674290"/>
            <a:ext cx="0" cy="1260245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389373-8813-47E5-8647-A58E018CB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0277436" y="2674291"/>
            <a:ext cx="0" cy="126024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3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88978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29971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9CFDF63F-F228-483C-86A1-DA0EC8FF6AFA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C67F7F63-2B40-4EA2-AAA1-0C079C3CAE8B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Pentagone 13" descr="Pentagone décoratif">
            <a:extLst>
              <a:ext uri="{FF2B5EF4-FFF2-40B4-BE49-F238E27FC236}">
                <a16:creationId xmlns:a16="http://schemas.microsoft.com/office/drawing/2014/main" id="{A8DAE09D-74D4-443E-BAE5-7F5C4C87E34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Pentagone 14" descr="Pentagone décoratif">
            <a:extLst>
              <a:ext uri="{FF2B5EF4-FFF2-40B4-BE49-F238E27FC236}">
                <a16:creationId xmlns:a16="http://schemas.microsoft.com/office/drawing/2014/main" id="{38616A45-E00B-4F8A-9731-69E7E8979C7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Pentagone 15" descr="Pentagone décoratif">
            <a:extLst>
              <a:ext uri="{FF2B5EF4-FFF2-40B4-BE49-F238E27FC236}">
                <a16:creationId xmlns:a16="http://schemas.microsoft.com/office/drawing/2014/main" id="{7AFDA987-4A5F-43E3-9E79-4B55AB7F27A7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FCA193A-09AA-4164-9400-3CD9F4ACE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943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2DE808D1-4CE0-494C-8377-D861C1270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7" y="1152000"/>
            <a:ext cx="5472113" cy="360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b="1"/>
            </a:lvl1pPr>
          </a:lstStyle>
          <a:p>
            <a:pPr marL="0" lvl="0" indent="0" rtl="0"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23DA5241-919D-4172-8D3A-EFB856CE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7" y="1581663"/>
            <a:ext cx="5472113" cy="4608000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53525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FACD5E-7735-4201-A673-C1293B3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55497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656A78A-2095-49B7-B41C-CAEE526D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4F63BC6-4C4E-4F33-A438-5D4DAF8F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721BB8D-FE11-4B7F-A4C5-0C45B60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1516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A169961-3E13-46E0-A5A9-4B9363FA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AA10E804-9793-4058-9C4E-69337CBCE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Espace réservé d’image 2">
            <a:extLst>
              <a:ext uri="{FF2B5EF4-FFF2-40B4-BE49-F238E27FC236}">
                <a16:creationId xmlns:a16="http://schemas.microsoft.com/office/drawing/2014/main" id="{7B465D63-4FBE-45A8-A1B3-0D4DC0C8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29266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1982CD78-4C7D-51CE-582D-03334E8840B5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9A31BBB8-BA83-EFA1-064D-0EDC46DA24B8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15F8A0F2-00E8-5814-D610-FE14ABB08E3E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B10CD20F-717E-00E7-9B0B-8F015F01E550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A4EBDFAD-52DA-D4B4-D1B7-C9D03AE4AAB5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1205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6AB2DCD9-6DF1-3B41-3430-288EFB76B383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7DB6ABDB-1568-C7DF-58CC-2A311AD81471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Pentagone 13" descr="Pentagone décoratif">
            <a:extLst>
              <a:ext uri="{FF2B5EF4-FFF2-40B4-BE49-F238E27FC236}">
                <a16:creationId xmlns:a16="http://schemas.microsoft.com/office/drawing/2014/main" id="{717F96BF-01C6-4E2D-95CC-F5DFDE40B73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Pentagone 14" descr="Pentagone décoratif">
            <a:extLst>
              <a:ext uri="{FF2B5EF4-FFF2-40B4-BE49-F238E27FC236}">
                <a16:creationId xmlns:a16="http://schemas.microsoft.com/office/drawing/2014/main" id="{DBEBD454-C5E2-DD6A-7AD0-FBF4F09CB2D9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Pentagone 15" descr="Pentagone décoratif">
            <a:extLst>
              <a:ext uri="{FF2B5EF4-FFF2-40B4-BE49-F238E27FC236}">
                <a16:creationId xmlns:a16="http://schemas.microsoft.com/office/drawing/2014/main" id="{73F1F8C4-CCE4-7CF6-D53B-F2F08ADC89C8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653E8D8-DE03-E32C-7245-4D4B2E13B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943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8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519878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Pentagone 4" descr="Pentagone décoratif">
            <a:extLst>
              <a:ext uri="{FF2B5EF4-FFF2-40B4-BE49-F238E27FC236}">
                <a16:creationId xmlns:a16="http://schemas.microsoft.com/office/drawing/2014/main" id="{48225B94-E75A-AE3E-803E-D99E9CF8C310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Pentagone 5" descr="Pentagone décoratif">
            <a:extLst>
              <a:ext uri="{FF2B5EF4-FFF2-40B4-BE49-F238E27FC236}">
                <a16:creationId xmlns:a16="http://schemas.microsoft.com/office/drawing/2014/main" id="{4AFB82E9-14FC-45DA-48EE-4BBAE728355E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4FE2D356-8D68-CE0B-A330-150063D6908B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E591027B-6AFC-ECE0-8DAE-4B7000DCD3CD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FBCC4D5C-C601-DCE9-658A-6F068A7EE3D3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9989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7847F4C0-D79E-B4BA-5927-CE7FD8CFC4D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FAF2640-02EA-AC7A-41FB-E62EAFF8FE81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992CA89-2429-6D14-4475-77027B7D587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3197257F-4803-FC5A-8A9E-30C621B5E5ED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32F6A4D2-AF5D-0CB6-144D-E3FA063A8EE6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6454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8E8E07BA-001B-B1BA-764E-169B2A0B317E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CDB3D91-5D03-D901-644C-7FA98E29BE1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4F8EBBAE-A449-1BBF-79DC-8A9B79B08E8E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FEE8D893-5E16-C730-4EEB-05A0703E1D6D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D255567A-A051-A1BE-68AE-68D9C1F84B62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8943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4F5835-C473-C738-0945-B851E6B1C406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Forme libre : Forme 6">
            <a:extLst>
              <a:ext uri="{FF2B5EF4-FFF2-40B4-BE49-F238E27FC236}">
                <a16:creationId xmlns:a16="http://schemas.microsoft.com/office/drawing/2014/main" id="{CDFD2D89-094B-255B-F847-D25A44F81E32}"/>
              </a:ext>
            </a:extLst>
          </p:cNvPr>
          <p:cNvSpPr/>
          <p:nvPr userDrawn="1"/>
        </p:nvSpPr>
        <p:spPr>
          <a:xfrm>
            <a:off x="-2" y="-508000"/>
            <a:ext cx="12192002" cy="7365999"/>
          </a:xfrm>
          <a:custGeom>
            <a:avLst/>
            <a:gdLst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2084002 w 12207886"/>
              <a:gd name="connsiteY4" fmla="*/ 0 h 6858000"/>
              <a:gd name="connsiteX5" fmla="*/ 12192002 w 12207886"/>
              <a:gd name="connsiteY5" fmla="*/ 0 h 6858000"/>
              <a:gd name="connsiteX6" fmla="*/ 12192002 w 12207886"/>
              <a:gd name="connsiteY6" fmla="*/ 1 h 6858000"/>
              <a:gd name="connsiteX7" fmla="*/ 12207884 w 12207886"/>
              <a:gd name="connsiteY7" fmla="*/ 1 h 6858000"/>
              <a:gd name="connsiteX8" fmla="*/ 12207884 w 12207886"/>
              <a:gd name="connsiteY8" fmla="*/ 10800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207884 w 12207886"/>
              <a:gd name="connsiteY8" fmla="*/ 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32" fmla="*/ 12084002 w 12207886"/>
              <a:gd name="connsiteY32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108001 h 6858000"/>
              <a:gd name="connsiteX9" fmla="*/ 12192002 w 12207886"/>
              <a:gd name="connsiteY9" fmla="*/ 6750000 h 6858000"/>
              <a:gd name="connsiteX10" fmla="*/ 12207886 w 12207886"/>
              <a:gd name="connsiteY10" fmla="*/ 6750000 h 6858000"/>
              <a:gd name="connsiteX11" fmla="*/ 12207886 w 12207886"/>
              <a:gd name="connsiteY11" fmla="*/ 6858000 h 6858000"/>
              <a:gd name="connsiteX12" fmla="*/ 12192002 w 12207886"/>
              <a:gd name="connsiteY12" fmla="*/ 6858000 h 6858000"/>
              <a:gd name="connsiteX13" fmla="*/ 12192002 w 12207886"/>
              <a:gd name="connsiteY13" fmla="*/ 6858000 h 6858000"/>
              <a:gd name="connsiteX14" fmla="*/ 12084002 w 12207886"/>
              <a:gd name="connsiteY14" fmla="*/ 6858000 h 6858000"/>
              <a:gd name="connsiteX15" fmla="*/ 12084002 w 12207886"/>
              <a:gd name="connsiteY15" fmla="*/ 6858000 h 6858000"/>
              <a:gd name="connsiteX16" fmla="*/ 108003 w 12207886"/>
              <a:gd name="connsiteY16" fmla="*/ 6858000 h 6858000"/>
              <a:gd name="connsiteX17" fmla="*/ 108003 w 12207886"/>
              <a:gd name="connsiteY17" fmla="*/ 6858000 h 6858000"/>
              <a:gd name="connsiteX18" fmla="*/ 3 w 12207886"/>
              <a:gd name="connsiteY18" fmla="*/ 6858000 h 6858000"/>
              <a:gd name="connsiteX19" fmla="*/ 3 w 12207886"/>
              <a:gd name="connsiteY19" fmla="*/ 6858000 h 6858000"/>
              <a:gd name="connsiteX20" fmla="*/ 1 w 12207886"/>
              <a:gd name="connsiteY20" fmla="*/ 6858000 h 6858000"/>
              <a:gd name="connsiteX21" fmla="*/ 1 w 12207886"/>
              <a:gd name="connsiteY21" fmla="*/ 6750000 h 6858000"/>
              <a:gd name="connsiteX22" fmla="*/ 3 w 12207886"/>
              <a:gd name="connsiteY22" fmla="*/ 6750000 h 6858000"/>
              <a:gd name="connsiteX23" fmla="*/ 3 w 12207886"/>
              <a:gd name="connsiteY23" fmla="*/ 108001 h 6858000"/>
              <a:gd name="connsiteX24" fmla="*/ 0 w 12207886"/>
              <a:gd name="connsiteY24" fmla="*/ 108001 h 6858000"/>
              <a:gd name="connsiteX25" fmla="*/ 0 w 12207886"/>
              <a:gd name="connsiteY25" fmla="*/ 1 h 6858000"/>
              <a:gd name="connsiteX26" fmla="*/ 3 w 12207886"/>
              <a:gd name="connsiteY26" fmla="*/ 1 h 6858000"/>
              <a:gd name="connsiteX27" fmla="*/ 3 w 12207886"/>
              <a:gd name="connsiteY27" fmla="*/ 0 h 6858000"/>
              <a:gd name="connsiteX28" fmla="*/ 108003 w 12207886"/>
              <a:gd name="connsiteY28" fmla="*/ 0 h 6858000"/>
              <a:gd name="connsiteX29" fmla="*/ 108003 w 12207886"/>
              <a:gd name="connsiteY29" fmla="*/ 1 h 6858000"/>
              <a:gd name="connsiteX30" fmla="*/ 12084002 w 12207886"/>
              <a:gd name="connsiteY30" fmla="*/ 1 h 6858000"/>
              <a:gd name="connsiteX31" fmla="*/ 12084002 w 12207886"/>
              <a:gd name="connsiteY31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30" fmla="*/ 12084002 w 12207886"/>
              <a:gd name="connsiteY30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858000 h 6858000"/>
              <a:gd name="connsiteX10" fmla="*/ 12192002 w 12207886"/>
              <a:gd name="connsiteY10" fmla="*/ 6858000 h 6858000"/>
              <a:gd name="connsiteX11" fmla="*/ 12192002 w 12207886"/>
              <a:gd name="connsiteY11" fmla="*/ 6858000 h 6858000"/>
              <a:gd name="connsiteX12" fmla="*/ 12084002 w 12207886"/>
              <a:gd name="connsiteY12" fmla="*/ 6858000 h 6858000"/>
              <a:gd name="connsiteX13" fmla="*/ 12084002 w 12207886"/>
              <a:gd name="connsiteY13" fmla="*/ 6858000 h 6858000"/>
              <a:gd name="connsiteX14" fmla="*/ 108003 w 12207886"/>
              <a:gd name="connsiteY14" fmla="*/ 6858000 h 6858000"/>
              <a:gd name="connsiteX15" fmla="*/ 108003 w 12207886"/>
              <a:gd name="connsiteY15" fmla="*/ 6858000 h 6858000"/>
              <a:gd name="connsiteX16" fmla="*/ 3 w 12207886"/>
              <a:gd name="connsiteY16" fmla="*/ 6858000 h 6858000"/>
              <a:gd name="connsiteX17" fmla="*/ 3 w 12207886"/>
              <a:gd name="connsiteY17" fmla="*/ 6858000 h 6858000"/>
              <a:gd name="connsiteX18" fmla="*/ 1 w 12207886"/>
              <a:gd name="connsiteY18" fmla="*/ 6858000 h 6858000"/>
              <a:gd name="connsiteX19" fmla="*/ 1 w 12207886"/>
              <a:gd name="connsiteY19" fmla="*/ 6750000 h 6858000"/>
              <a:gd name="connsiteX20" fmla="*/ 3 w 12207886"/>
              <a:gd name="connsiteY20" fmla="*/ 6750000 h 6858000"/>
              <a:gd name="connsiteX21" fmla="*/ 3 w 12207886"/>
              <a:gd name="connsiteY21" fmla="*/ 108001 h 6858000"/>
              <a:gd name="connsiteX22" fmla="*/ 0 w 12207886"/>
              <a:gd name="connsiteY22" fmla="*/ 108001 h 6858000"/>
              <a:gd name="connsiteX23" fmla="*/ 0 w 12207886"/>
              <a:gd name="connsiteY23" fmla="*/ 1 h 6858000"/>
              <a:gd name="connsiteX24" fmla="*/ 3 w 12207886"/>
              <a:gd name="connsiteY24" fmla="*/ 1 h 6858000"/>
              <a:gd name="connsiteX25" fmla="*/ 3 w 12207886"/>
              <a:gd name="connsiteY25" fmla="*/ 0 h 6858000"/>
              <a:gd name="connsiteX26" fmla="*/ 108003 w 12207886"/>
              <a:gd name="connsiteY26" fmla="*/ 0 h 6858000"/>
              <a:gd name="connsiteX27" fmla="*/ 108003 w 12207886"/>
              <a:gd name="connsiteY27" fmla="*/ 1 h 6858000"/>
              <a:gd name="connsiteX28" fmla="*/ 12084002 w 12207886"/>
              <a:gd name="connsiteY28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750000 h 6858000"/>
              <a:gd name="connsiteX9" fmla="*/ 12192002 w 12192002"/>
              <a:gd name="connsiteY9" fmla="*/ 6858000 h 6858000"/>
              <a:gd name="connsiteX10" fmla="*/ 12192002 w 12192002"/>
              <a:gd name="connsiteY10" fmla="*/ 6858000 h 6858000"/>
              <a:gd name="connsiteX11" fmla="*/ 12084002 w 12192002"/>
              <a:gd name="connsiteY11" fmla="*/ 6858000 h 6858000"/>
              <a:gd name="connsiteX12" fmla="*/ 12084002 w 12192002"/>
              <a:gd name="connsiteY12" fmla="*/ 6858000 h 6858000"/>
              <a:gd name="connsiteX13" fmla="*/ 108003 w 12192002"/>
              <a:gd name="connsiteY13" fmla="*/ 6858000 h 6858000"/>
              <a:gd name="connsiteX14" fmla="*/ 108003 w 12192002"/>
              <a:gd name="connsiteY14" fmla="*/ 6858000 h 6858000"/>
              <a:gd name="connsiteX15" fmla="*/ 3 w 12192002"/>
              <a:gd name="connsiteY15" fmla="*/ 6858000 h 6858000"/>
              <a:gd name="connsiteX16" fmla="*/ 3 w 12192002"/>
              <a:gd name="connsiteY16" fmla="*/ 6858000 h 6858000"/>
              <a:gd name="connsiteX17" fmla="*/ 1 w 12192002"/>
              <a:gd name="connsiteY17" fmla="*/ 6858000 h 6858000"/>
              <a:gd name="connsiteX18" fmla="*/ 1 w 12192002"/>
              <a:gd name="connsiteY18" fmla="*/ 6750000 h 6858000"/>
              <a:gd name="connsiteX19" fmla="*/ 3 w 12192002"/>
              <a:gd name="connsiteY19" fmla="*/ 6750000 h 6858000"/>
              <a:gd name="connsiteX20" fmla="*/ 3 w 12192002"/>
              <a:gd name="connsiteY20" fmla="*/ 108001 h 6858000"/>
              <a:gd name="connsiteX21" fmla="*/ 0 w 12192002"/>
              <a:gd name="connsiteY21" fmla="*/ 108001 h 6858000"/>
              <a:gd name="connsiteX22" fmla="*/ 0 w 12192002"/>
              <a:gd name="connsiteY22" fmla="*/ 1 h 6858000"/>
              <a:gd name="connsiteX23" fmla="*/ 3 w 12192002"/>
              <a:gd name="connsiteY23" fmla="*/ 1 h 6858000"/>
              <a:gd name="connsiteX24" fmla="*/ 3 w 12192002"/>
              <a:gd name="connsiteY24" fmla="*/ 0 h 6858000"/>
              <a:gd name="connsiteX25" fmla="*/ 108003 w 12192002"/>
              <a:gd name="connsiteY25" fmla="*/ 0 h 6858000"/>
              <a:gd name="connsiteX26" fmla="*/ 108003 w 12192002"/>
              <a:gd name="connsiteY26" fmla="*/ 1 h 6858000"/>
              <a:gd name="connsiteX27" fmla="*/ 12084002 w 12192002"/>
              <a:gd name="connsiteY27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2084002 w 12192002"/>
              <a:gd name="connsiteY11" fmla="*/ 6858000 h 6858000"/>
              <a:gd name="connsiteX12" fmla="*/ 108003 w 12192002"/>
              <a:gd name="connsiteY12" fmla="*/ 6858000 h 6858000"/>
              <a:gd name="connsiteX13" fmla="*/ 108003 w 12192002"/>
              <a:gd name="connsiteY13" fmla="*/ 6858000 h 6858000"/>
              <a:gd name="connsiteX14" fmla="*/ 3 w 12192002"/>
              <a:gd name="connsiteY14" fmla="*/ 6858000 h 6858000"/>
              <a:gd name="connsiteX15" fmla="*/ 3 w 12192002"/>
              <a:gd name="connsiteY15" fmla="*/ 6858000 h 6858000"/>
              <a:gd name="connsiteX16" fmla="*/ 1 w 12192002"/>
              <a:gd name="connsiteY16" fmla="*/ 6858000 h 6858000"/>
              <a:gd name="connsiteX17" fmla="*/ 1 w 12192002"/>
              <a:gd name="connsiteY17" fmla="*/ 6750000 h 6858000"/>
              <a:gd name="connsiteX18" fmla="*/ 3 w 12192002"/>
              <a:gd name="connsiteY18" fmla="*/ 6750000 h 6858000"/>
              <a:gd name="connsiteX19" fmla="*/ 3 w 12192002"/>
              <a:gd name="connsiteY19" fmla="*/ 108001 h 6858000"/>
              <a:gd name="connsiteX20" fmla="*/ 0 w 12192002"/>
              <a:gd name="connsiteY20" fmla="*/ 108001 h 6858000"/>
              <a:gd name="connsiteX21" fmla="*/ 0 w 12192002"/>
              <a:gd name="connsiteY21" fmla="*/ 1 h 6858000"/>
              <a:gd name="connsiteX22" fmla="*/ 3 w 12192002"/>
              <a:gd name="connsiteY22" fmla="*/ 1 h 6858000"/>
              <a:gd name="connsiteX23" fmla="*/ 3 w 12192002"/>
              <a:gd name="connsiteY23" fmla="*/ 0 h 6858000"/>
              <a:gd name="connsiteX24" fmla="*/ 108003 w 12192002"/>
              <a:gd name="connsiteY24" fmla="*/ 0 h 6858000"/>
              <a:gd name="connsiteX25" fmla="*/ 108003 w 12192002"/>
              <a:gd name="connsiteY25" fmla="*/ 1 h 6858000"/>
              <a:gd name="connsiteX26" fmla="*/ 12084002 w 12192002"/>
              <a:gd name="connsiteY26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08003 w 12192002"/>
              <a:gd name="connsiteY11" fmla="*/ 6858000 h 6858000"/>
              <a:gd name="connsiteX12" fmla="*/ 108003 w 12192002"/>
              <a:gd name="connsiteY12" fmla="*/ 6858000 h 6858000"/>
              <a:gd name="connsiteX13" fmla="*/ 3 w 12192002"/>
              <a:gd name="connsiteY13" fmla="*/ 6858000 h 6858000"/>
              <a:gd name="connsiteX14" fmla="*/ 3 w 12192002"/>
              <a:gd name="connsiteY14" fmla="*/ 6858000 h 6858000"/>
              <a:gd name="connsiteX15" fmla="*/ 1 w 12192002"/>
              <a:gd name="connsiteY15" fmla="*/ 6858000 h 6858000"/>
              <a:gd name="connsiteX16" fmla="*/ 1 w 12192002"/>
              <a:gd name="connsiteY16" fmla="*/ 6750000 h 6858000"/>
              <a:gd name="connsiteX17" fmla="*/ 3 w 12192002"/>
              <a:gd name="connsiteY17" fmla="*/ 6750000 h 6858000"/>
              <a:gd name="connsiteX18" fmla="*/ 3 w 12192002"/>
              <a:gd name="connsiteY18" fmla="*/ 108001 h 6858000"/>
              <a:gd name="connsiteX19" fmla="*/ 0 w 12192002"/>
              <a:gd name="connsiteY19" fmla="*/ 108001 h 6858000"/>
              <a:gd name="connsiteX20" fmla="*/ 0 w 12192002"/>
              <a:gd name="connsiteY20" fmla="*/ 1 h 6858000"/>
              <a:gd name="connsiteX21" fmla="*/ 3 w 12192002"/>
              <a:gd name="connsiteY21" fmla="*/ 1 h 6858000"/>
              <a:gd name="connsiteX22" fmla="*/ 3 w 12192002"/>
              <a:gd name="connsiteY22" fmla="*/ 0 h 6858000"/>
              <a:gd name="connsiteX23" fmla="*/ 108003 w 12192002"/>
              <a:gd name="connsiteY23" fmla="*/ 0 h 6858000"/>
              <a:gd name="connsiteX24" fmla="*/ 108003 w 12192002"/>
              <a:gd name="connsiteY24" fmla="*/ 1 h 6858000"/>
              <a:gd name="connsiteX25" fmla="*/ 12084002 w 12192002"/>
              <a:gd name="connsiteY25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108003 w 12192002"/>
              <a:gd name="connsiteY11" fmla="*/ 6858000 h 6858000"/>
              <a:gd name="connsiteX12" fmla="*/ 3 w 12192002"/>
              <a:gd name="connsiteY12" fmla="*/ 6858000 h 6858000"/>
              <a:gd name="connsiteX13" fmla="*/ 3 w 12192002"/>
              <a:gd name="connsiteY13" fmla="*/ 6858000 h 6858000"/>
              <a:gd name="connsiteX14" fmla="*/ 1 w 12192002"/>
              <a:gd name="connsiteY14" fmla="*/ 6858000 h 6858000"/>
              <a:gd name="connsiteX15" fmla="*/ 1 w 12192002"/>
              <a:gd name="connsiteY15" fmla="*/ 6750000 h 6858000"/>
              <a:gd name="connsiteX16" fmla="*/ 3 w 12192002"/>
              <a:gd name="connsiteY16" fmla="*/ 6750000 h 6858000"/>
              <a:gd name="connsiteX17" fmla="*/ 3 w 12192002"/>
              <a:gd name="connsiteY17" fmla="*/ 108001 h 6858000"/>
              <a:gd name="connsiteX18" fmla="*/ 0 w 12192002"/>
              <a:gd name="connsiteY18" fmla="*/ 108001 h 6858000"/>
              <a:gd name="connsiteX19" fmla="*/ 0 w 12192002"/>
              <a:gd name="connsiteY19" fmla="*/ 1 h 6858000"/>
              <a:gd name="connsiteX20" fmla="*/ 3 w 12192002"/>
              <a:gd name="connsiteY20" fmla="*/ 1 h 6858000"/>
              <a:gd name="connsiteX21" fmla="*/ 3 w 12192002"/>
              <a:gd name="connsiteY21" fmla="*/ 0 h 6858000"/>
              <a:gd name="connsiteX22" fmla="*/ 108003 w 12192002"/>
              <a:gd name="connsiteY22" fmla="*/ 0 h 6858000"/>
              <a:gd name="connsiteX23" fmla="*/ 108003 w 12192002"/>
              <a:gd name="connsiteY23" fmla="*/ 1 h 6858000"/>
              <a:gd name="connsiteX24" fmla="*/ 12084002 w 12192002"/>
              <a:gd name="connsiteY24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6750000 h 6858000"/>
              <a:gd name="connsiteX16" fmla="*/ 3 w 12192002"/>
              <a:gd name="connsiteY16" fmla="*/ 108001 h 6858000"/>
              <a:gd name="connsiteX17" fmla="*/ 0 w 12192002"/>
              <a:gd name="connsiteY17" fmla="*/ 108001 h 6858000"/>
              <a:gd name="connsiteX18" fmla="*/ 0 w 12192002"/>
              <a:gd name="connsiteY18" fmla="*/ 1 h 6858000"/>
              <a:gd name="connsiteX19" fmla="*/ 3 w 12192002"/>
              <a:gd name="connsiteY19" fmla="*/ 1 h 6858000"/>
              <a:gd name="connsiteX20" fmla="*/ 3 w 12192002"/>
              <a:gd name="connsiteY20" fmla="*/ 0 h 6858000"/>
              <a:gd name="connsiteX21" fmla="*/ 108003 w 12192002"/>
              <a:gd name="connsiteY21" fmla="*/ 0 h 6858000"/>
              <a:gd name="connsiteX22" fmla="*/ 108003 w 12192002"/>
              <a:gd name="connsiteY22" fmla="*/ 1 h 6858000"/>
              <a:gd name="connsiteX23" fmla="*/ 12084002 w 12192002"/>
              <a:gd name="connsiteY23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108001 h 6858000"/>
              <a:gd name="connsiteX16" fmla="*/ 0 w 12192002"/>
              <a:gd name="connsiteY16" fmla="*/ 108001 h 6858000"/>
              <a:gd name="connsiteX17" fmla="*/ 0 w 12192002"/>
              <a:gd name="connsiteY17" fmla="*/ 1 h 6858000"/>
              <a:gd name="connsiteX18" fmla="*/ 3 w 12192002"/>
              <a:gd name="connsiteY18" fmla="*/ 1 h 6858000"/>
              <a:gd name="connsiteX19" fmla="*/ 3 w 12192002"/>
              <a:gd name="connsiteY19" fmla="*/ 0 h 6858000"/>
              <a:gd name="connsiteX20" fmla="*/ 108003 w 12192002"/>
              <a:gd name="connsiteY20" fmla="*/ 0 h 6858000"/>
              <a:gd name="connsiteX21" fmla="*/ 108003 w 12192002"/>
              <a:gd name="connsiteY21" fmla="*/ 1 h 6858000"/>
              <a:gd name="connsiteX22" fmla="*/ 12084002 w 12192002"/>
              <a:gd name="connsiteY22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1 w 12192002"/>
              <a:gd name="connsiteY13" fmla="*/ 6750000 h 6858000"/>
              <a:gd name="connsiteX14" fmla="*/ 3 w 12192002"/>
              <a:gd name="connsiteY14" fmla="*/ 108001 h 6858000"/>
              <a:gd name="connsiteX15" fmla="*/ 0 w 12192002"/>
              <a:gd name="connsiteY15" fmla="*/ 108001 h 6858000"/>
              <a:gd name="connsiteX16" fmla="*/ 0 w 12192002"/>
              <a:gd name="connsiteY16" fmla="*/ 1 h 6858000"/>
              <a:gd name="connsiteX17" fmla="*/ 3 w 12192002"/>
              <a:gd name="connsiteY17" fmla="*/ 1 h 6858000"/>
              <a:gd name="connsiteX18" fmla="*/ 3 w 12192002"/>
              <a:gd name="connsiteY18" fmla="*/ 0 h 6858000"/>
              <a:gd name="connsiteX19" fmla="*/ 108003 w 12192002"/>
              <a:gd name="connsiteY19" fmla="*/ 0 h 6858000"/>
              <a:gd name="connsiteX20" fmla="*/ 108003 w 12192002"/>
              <a:gd name="connsiteY20" fmla="*/ 1 h 6858000"/>
              <a:gd name="connsiteX21" fmla="*/ 12084002 w 12192002"/>
              <a:gd name="connsiteY21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08001 h 6858000"/>
              <a:gd name="connsiteX15" fmla="*/ 0 w 12192002"/>
              <a:gd name="connsiteY15" fmla="*/ 1 h 6858000"/>
              <a:gd name="connsiteX16" fmla="*/ 3 w 12192002"/>
              <a:gd name="connsiteY16" fmla="*/ 1 h 6858000"/>
              <a:gd name="connsiteX17" fmla="*/ 3 w 12192002"/>
              <a:gd name="connsiteY17" fmla="*/ 0 h 6858000"/>
              <a:gd name="connsiteX18" fmla="*/ 108003 w 12192002"/>
              <a:gd name="connsiteY18" fmla="*/ 0 h 6858000"/>
              <a:gd name="connsiteX19" fmla="*/ 108003 w 12192002"/>
              <a:gd name="connsiteY19" fmla="*/ 1 h 6858000"/>
              <a:gd name="connsiteX20" fmla="*/ 12084002 w 12192002"/>
              <a:gd name="connsiteY20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 h 6858000"/>
              <a:gd name="connsiteX15" fmla="*/ 3 w 12192002"/>
              <a:gd name="connsiteY15" fmla="*/ 1 h 6858000"/>
              <a:gd name="connsiteX16" fmla="*/ 3 w 12192002"/>
              <a:gd name="connsiteY16" fmla="*/ 0 h 6858000"/>
              <a:gd name="connsiteX17" fmla="*/ 108003 w 12192002"/>
              <a:gd name="connsiteY17" fmla="*/ 0 h 6858000"/>
              <a:gd name="connsiteX18" fmla="*/ 108003 w 12192002"/>
              <a:gd name="connsiteY18" fmla="*/ 1 h 6858000"/>
              <a:gd name="connsiteX19" fmla="*/ 12084002 w 12192002"/>
              <a:gd name="connsiteY19" fmla="*/ 1 h 6858000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08003 w 12192002"/>
              <a:gd name="connsiteY17" fmla="*/ 508000 h 7365999"/>
              <a:gd name="connsiteX18" fmla="*/ 12084002 w 12192002"/>
              <a:gd name="connsiteY18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2084002 w 12192002"/>
              <a:gd name="connsiteY17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2084002 w 12192002"/>
              <a:gd name="connsiteY16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3 w 12192002"/>
              <a:gd name="connsiteY5" fmla="*/ 507999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2" h="7365999">
                <a:moveTo>
                  <a:pt x="108003" y="616000"/>
                </a:moveTo>
                <a:lnTo>
                  <a:pt x="108003" y="7257999"/>
                </a:lnTo>
                <a:lnTo>
                  <a:pt x="12084002" y="7257999"/>
                </a:lnTo>
                <a:lnTo>
                  <a:pt x="12084002" y="616000"/>
                </a:lnTo>
                <a:lnTo>
                  <a:pt x="108003" y="616000"/>
                </a:lnTo>
                <a:close/>
                <a:moveTo>
                  <a:pt x="3" y="507999"/>
                </a:moveTo>
                <a:lnTo>
                  <a:pt x="12192002" y="507999"/>
                </a:lnTo>
                <a:lnTo>
                  <a:pt x="12192002" y="508000"/>
                </a:lnTo>
                <a:lnTo>
                  <a:pt x="12192002" y="7365999"/>
                </a:lnTo>
                <a:lnTo>
                  <a:pt x="12192002" y="7365999"/>
                </a:lnTo>
                <a:lnTo>
                  <a:pt x="3" y="7365999"/>
                </a:lnTo>
                <a:lnTo>
                  <a:pt x="3" y="7365999"/>
                </a:lnTo>
                <a:lnTo>
                  <a:pt x="1" y="7365999"/>
                </a:lnTo>
                <a:cubicBezTo>
                  <a:pt x="1" y="6222999"/>
                  <a:pt x="0" y="1651000"/>
                  <a:pt x="0" y="508000"/>
                </a:cubicBezTo>
                <a:cubicBezTo>
                  <a:pt x="0" y="-635000"/>
                  <a:pt x="2" y="508000"/>
                  <a:pt x="3" y="508000"/>
                </a:cubicBezTo>
                <a:lnTo>
                  <a:pt x="3" y="50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3A3F65-3180-CA63-B7C4-ABDD58FD325B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700" y="6231442"/>
            <a:ext cx="1207870" cy="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3" r:id="rId15"/>
    <p:sldLayoutId id="2147483659" r:id="rId16"/>
    <p:sldLayoutId id="2147483675" r:id="rId17"/>
    <p:sldLayoutId id="2147483662" r:id="rId18"/>
    <p:sldLayoutId id="2147483663" r:id="rId19"/>
    <p:sldLayoutId id="2147483664" r:id="rId20"/>
    <p:sldLayoutId id="2147483665" r:id="rId21"/>
    <p:sldLayoutId id="2147483653" r:id="rId22"/>
    <p:sldLayoutId id="2147483668" r:id="rId23"/>
    <p:sldLayoutId id="2147483669" r:id="rId24"/>
    <p:sldLayoutId id="2147483652" r:id="rId25"/>
    <p:sldLayoutId id="2147483656" r:id="rId26"/>
    <p:sldLayoutId id="2147483670" r:id="rId27"/>
    <p:sldLayoutId id="2147483672" r:id="rId28"/>
    <p:sldLayoutId id="2147483657" r:id="rId29"/>
    <p:sldLayoutId id="2147483677" r:id="rId30"/>
    <p:sldLayoutId id="2147483667" r:id="rId31"/>
    <p:sldLayoutId id="2147483679" r:id="rId32"/>
    <p:sldLayoutId id="2147483680" r:id="rId33"/>
    <p:sldLayoutId id="2147483681" r:id="rId34"/>
    <p:sldLayoutId id="2147483655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microsoft.com/office/2018/10/relationships/comments" Target="../comments/modernComment_118_D18D7D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>
            <a:extLst>
              <a:ext uri="{FF2B5EF4-FFF2-40B4-BE49-F238E27FC236}">
                <a16:creationId xmlns:a16="http://schemas.microsoft.com/office/drawing/2014/main" id="{58BBA41E-0708-E226-6212-4747F3BC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843" y="2459503"/>
            <a:ext cx="4670773" cy="1938992"/>
          </a:xfrm>
        </p:spPr>
        <p:txBody>
          <a:bodyPr/>
          <a:lstStyle/>
          <a:p>
            <a:r>
              <a:rPr lang="fr-BE" dirty="0"/>
              <a:t>Présentation du camp</a:t>
            </a:r>
          </a:p>
        </p:txBody>
      </p:sp>
      <p:sp>
        <p:nvSpPr>
          <p:cNvPr id="32" name="Sous-titre 31">
            <a:extLst>
              <a:ext uri="{FF2B5EF4-FFF2-40B4-BE49-F238E27FC236}">
                <a16:creationId xmlns:a16="http://schemas.microsoft.com/office/drawing/2014/main" id="{7B8C02A4-CE90-A172-D51E-021114B2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634497" y="5558491"/>
            <a:ext cx="3516169" cy="434976"/>
          </a:xfrm>
          <a:noFill/>
        </p:spPr>
        <p:txBody>
          <a:bodyPr/>
          <a:lstStyle/>
          <a:p>
            <a:r>
              <a:rPr lang="fr-BE" dirty="0"/>
              <a:t>  </a:t>
            </a:r>
          </a:p>
        </p:txBody>
      </p:sp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6AC14EA7-7B0E-4F9A-A302-985B2FD02C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2113" y="6243638"/>
            <a:ext cx="369887" cy="557212"/>
          </a:xfrm>
        </p:spPr>
        <p:txBody>
          <a:bodyPr rtlCol="0">
            <a:normAutofit fontScale="92500" lnSpcReduction="10000"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smtClean="0"/>
              <a:pPr rtl="0">
                <a:spcAft>
                  <a:spcPts val="600"/>
                </a:spcAft>
              </a:pPr>
              <a:t>1</a:t>
            </a:fld>
            <a:endParaRPr lang="fr-FR"/>
          </a:p>
        </p:txBody>
      </p: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1A310B7-6814-E03E-8A8F-42FEC4A1F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3391">
            <a:off x="791968" y="1894702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7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263F0-9A7E-BB38-DEF6-AC1A69191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5922" y="2907318"/>
            <a:ext cx="4680000" cy="104336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/>
            <a:r>
              <a:rPr lang="fr-BE">
                <a:latin typeface="Century Gothic"/>
                <a:ea typeface="Tahoma"/>
                <a:cs typeface="Arial"/>
              </a:rPr>
              <a:t>Activités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86237C-4EB8-4B1D-1EDB-65C112C57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2400" dirty="0"/>
              <a:t>HIKE?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98C5D4-3611-BB5B-13D7-204C34F18063}"/>
              </a:ext>
            </a:extLst>
          </p:cNvPr>
          <p:cNvSpPr txBox="1"/>
          <p:nvPr/>
        </p:nvSpPr>
        <p:spPr>
          <a:xfrm>
            <a:off x="240145" y="924138"/>
            <a:ext cx="601287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Pas de </a:t>
            </a:r>
            <a:r>
              <a:rPr lang="fr-FR" sz="3600" b="1" dirty="0" err="1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hike</a:t>
            </a: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…</a:t>
            </a:r>
          </a:p>
          <a:p>
            <a:pPr algn="ctr">
              <a:spcAft>
                <a:spcPts val="1800"/>
              </a:spcAft>
            </a:pPr>
            <a:endParaRPr lang="fr-FR" sz="3600" b="1" dirty="0">
              <a:ln w="28575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Mais un non-stop, 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+/- 12h de marche</a:t>
            </a:r>
            <a:endParaRPr lang="fr-BE" sz="3600" b="1" dirty="0">
              <a:ln w="28575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A8E219-A935-3ECF-9B28-6897A2EC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71" y="3723202"/>
            <a:ext cx="2290619" cy="28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9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54394-5153-30AE-26A1-627F89915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5922" y="2907318"/>
            <a:ext cx="4680000" cy="104336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/>
            <a:r>
              <a:rPr lang="fr-BE">
                <a:latin typeface="Century Gothic"/>
                <a:ea typeface="Tahoma"/>
                <a:cs typeface="Arial"/>
              </a:rPr>
              <a:t>Activités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9A2648-3880-BEC7-35DB-C06169FF8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2400" dirty="0"/>
              <a:t>Rocher du conseil &amp;</a:t>
            </a:r>
            <a:br>
              <a:rPr lang="fr-BE" sz="2400" dirty="0"/>
            </a:br>
            <a:r>
              <a:rPr lang="fr-BE" sz="2400" dirty="0"/>
              <a:t>promesses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989DA9-8462-7FCB-F8F4-010DDA37EE1E}"/>
              </a:ext>
            </a:extLst>
          </p:cNvPr>
          <p:cNvSpPr txBox="1"/>
          <p:nvPr/>
        </p:nvSpPr>
        <p:spPr>
          <a:xfrm>
            <a:off x="406400" y="428543"/>
            <a:ext cx="6012872" cy="21698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BE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Moments particuliers</a:t>
            </a:r>
          </a:p>
          <a:p>
            <a:pPr algn="ctr">
              <a:spcAft>
                <a:spcPts val="1800"/>
              </a:spcAft>
            </a:pPr>
            <a:r>
              <a:rPr lang="fr-BE" sz="2800" b="1" dirty="0">
                <a:ln w="19050">
                  <a:solidFill>
                    <a:schemeClr val="bg1"/>
                  </a:solidFill>
                </a:ln>
                <a:latin typeface="Galiver Sans"/>
              </a:rPr>
              <a:t>Le rocher du conseil : tous les soirs, les loups se rassemblent afin de s’exprimer sur la journée</a:t>
            </a:r>
            <a:endParaRPr lang="fr-BE" sz="2800" b="1" dirty="0">
              <a:ln w="19050">
                <a:solidFill>
                  <a:prstClr val="white"/>
                </a:solidFill>
              </a:ln>
              <a:latin typeface="Galiver Sans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B29DE09-9F44-FFC6-6B6A-6000E2913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2" y="2839434"/>
            <a:ext cx="3287544" cy="32875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C2088B-7EAE-A379-B43F-9F93D803C57F}"/>
              </a:ext>
            </a:extLst>
          </p:cNvPr>
          <p:cNvSpPr txBox="1"/>
          <p:nvPr/>
        </p:nvSpPr>
        <p:spPr>
          <a:xfrm>
            <a:off x="3125908" y="2982360"/>
            <a:ext cx="406034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3200" b="1" dirty="0">
                <a:ln w="19050">
                  <a:solidFill>
                    <a:schemeClr val="bg1"/>
                  </a:solidFill>
                </a:ln>
                <a:latin typeface="Galiver Sans"/>
              </a:rPr>
              <a:t>Promesse: </a:t>
            </a:r>
            <a:br>
              <a:rPr lang="fr-FR" sz="3200" b="1" dirty="0">
                <a:ln w="19050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200" b="1" dirty="0">
                <a:ln w="19050">
                  <a:solidFill>
                    <a:schemeClr val="bg1"/>
                  </a:solidFill>
                </a:ln>
                <a:latin typeface="Galiver Sans"/>
              </a:rPr>
              <a:t>à partir de sa deuxième année, le louveteau peut choisir de faire sa promesse.</a:t>
            </a:r>
            <a:endParaRPr lang="fr-BE" sz="3200" b="1" dirty="0">
              <a:ln w="19050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1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5B604B-C6FC-5353-EA5B-BD3877EB7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3960" y="2907318"/>
            <a:ext cx="4680000" cy="104336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/>
            <a:r>
              <a:rPr lang="fr-BE">
                <a:latin typeface="Century Gothic"/>
                <a:ea typeface="Tahoma"/>
                <a:cs typeface="Arial"/>
              </a:rPr>
              <a:t>Activités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B1A43B-B309-8D1B-7E66-FF09C7401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2400" dirty="0"/>
              <a:t>Concours cuisine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142C9A-C460-F6E7-E478-B7A629EDFA70}"/>
              </a:ext>
            </a:extLst>
          </p:cNvPr>
          <p:cNvSpPr txBox="1"/>
          <p:nvPr/>
        </p:nvSpPr>
        <p:spPr>
          <a:xfrm>
            <a:off x="184726" y="392775"/>
            <a:ext cx="6012872" cy="5970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40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Chaque sizaine </a:t>
            </a:r>
            <a:br>
              <a:rPr lang="fr-FR" sz="40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40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prépare :</a:t>
            </a:r>
          </a:p>
          <a:p>
            <a:pPr marL="571500" indent="-571500">
              <a:spcAft>
                <a:spcPts val="1800"/>
              </a:spcAft>
              <a:buFontTx/>
              <a:buChar char="-"/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Entrée ou dessert</a:t>
            </a:r>
          </a:p>
          <a:p>
            <a:pPr marL="571500" indent="-571500">
              <a:spcAft>
                <a:spcPts val="1800"/>
              </a:spcAft>
              <a:buFontTx/>
              <a:buChar char="-"/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Plat</a:t>
            </a:r>
          </a:p>
          <a:p>
            <a:pPr marL="571500" indent="-571500">
              <a:spcAft>
                <a:spcPts val="1800"/>
              </a:spcAft>
              <a:buFontTx/>
              <a:buChar char="-"/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Boissons</a:t>
            </a:r>
            <a:endParaRPr lang="fr-FR" sz="3600" b="1" dirty="0">
              <a:ln w="28575">
                <a:solidFill>
                  <a:prstClr val="white"/>
                </a:solidFill>
              </a:ln>
              <a:latin typeface="Galiver Sans" panose="020B0604000000080903" pitchFamily="34" charset="0"/>
            </a:endParaRPr>
          </a:p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Fanion à la clé</a:t>
            </a:r>
          </a:p>
          <a:p>
            <a:pPr algn="ctr">
              <a:spcBef>
                <a:spcPts val="3000"/>
              </a:spcBef>
              <a:spcAft>
                <a:spcPts val="1800"/>
              </a:spcAft>
            </a:pPr>
            <a:r>
              <a:rPr lang="fr-FR" sz="2400" b="1" dirty="0">
                <a:ln w="19050">
                  <a:solidFill>
                    <a:schemeClr val="bg1"/>
                  </a:solidFill>
                </a:ln>
                <a:latin typeface="Galiver Sans"/>
              </a:rPr>
              <a:t>Pas de pâtes gratinées ni Liégeois (soyez originaux)</a:t>
            </a:r>
            <a:endParaRPr lang="fr-BE" sz="2400" b="1" dirty="0">
              <a:ln w="19050">
                <a:solidFill>
                  <a:schemeClr val="bg1"/>
                </a:solidFill>
              </a:ln>
              <a:latin typeface="Galiver Sans"/>
            </a:endParaRPr>
          </a:p>
        </p:txBody>
      </p:sp>
      <p:pic>
        <p:nvPicPr>
          <p:cNvPr id="7" name="Image 6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F73974F3-FAA5-2BB6-D092-BB443AA5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982" y="1713144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A25DCD-4B7E-60B6-35B4-42D25C12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634900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fr-BE" dirty="0">
                <a:latin typeface="Galiver Sans" panose="020B0604000000080903" pitchFamily="34" charset="0"/>
              </a:rPr>
              <a:t>Contact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B4B3404-BF56-08EC-4B00-06571815B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Animateur</a:t>
            </a:r>
            <a:br>
              <a:rPr lang="fr-BE" dirty="0"/>
            </a:br>
            <a:r>
              <a:rPr lang="fr-BE" dirty="0"/>
              <a:t>responsable</a:t>
            </a:r>
          </a:p>
          <a:p>
            <a:r>
              <a:rPr lang="fr-BE" dirty="0"/>
              <a:t>0478/69.71.58</a:t>
            </a:r>
          </a:p>
        </p:txBody>
      </p:sp>
      <p:pic>
        <p:nvPicPr>
          <p:cNvPr id="3" name="Espace réservé pour une image  2" descr="Une image contenant personne, extérieur, ciel, arbre&#10;&#10;Description générée automatiquement">
            <a:extLst>
              <a:ext uri="{FF2B5EF4-FFF2-40B4-BE49-F238E27FC236}">
                <a16:creationId xmlns:a16="http://schemas.microsoft.com/office/drawing/2014/main" id="{6F94EBFC-4328-70CB-BC30-66D656D2F6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08" r="1408"/>
          <a:stretch>
            <a:fillRect/>
          </a:stretch>
        </p:blipFill>
        <p:spPr>
          <a:xfrm>
            <a:off x="728454" y="2158593"/>
            <a:ext cx="1395743" cy="139574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414E454-8122-82DD-2D50-D5082D877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Akela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4FDB0E1-737D-CFC5-5385-03F919771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Kotick</a:t>
            </a:r>
            <a:endParaRPr lang="fr-BE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55E2B53-E503-3974-72C5-FE782D300B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 dirty="0"/>
              <a:t>Webmaster</a:t>
            </a:r>
            <a:br>
              <a:rPr lang="fr-BE" dirty="0"/>
            </a:br>
            <a:r>
              <a:rPr lang="fr-BE" dirty="0"/>
              <a:t>et administratif</a:t>
            </a:r>
          </a:p>
          <a:p>
            <a:r>
              <a:rPr lang="fr-BE" dirty="0"/>
              <a:t>0456/12.96.56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F1604D7-0ABE-E160-D9AD-8137B468E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Bagherra</a:t>
            </a:r>
            <a:endParaRPr lang="fr-BE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CB29A7-1C4E-FC00-37DE-A2480319C3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 dirty="0"/>
              <a:t>Rien</a:t>
            </a:r>
          </a:p>
          <a:p>
            <a:r>
              <a:rPr lang="fr-BE" dirty="0"/>
              <a:t>0491/14.48.88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F90A185-68F3-2CE7-83CA-ADFC4146C1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Kaa</a:t>
            </a:r>
            <a:endParaRPr lang="fr-BE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619777F-1646-0D4F-0D1D-A7F354754B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 dirty="0"/>
              <a:t>Espion</a:t>
            </a:r>
          </a:p>
          <a:p>
            <a:r>
              <a:rPr lang="fr-BE" dirty="0"/>
              <a:t>0476/85.06.31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74AD92-44F7-8F42-CEB2-3842184366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Chikai</a:t>
            </a:r>
            <a:endParaRPr lang="fr-BE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EB55D13-7671-3783-326D-EBC0F7642F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BE" dirty="0"/>
              <a:t>Trésorerie</a:t>
            </a:r>
          </a:p>
          <a:p>
            <a:r>
              <a:rPr lang="fr-BE" dirty="0"/>
              <a:t>0491/52.19.75</a:t>
            </a:r>
          </a:p>
        </p:txBody>
      </p:sp>
      <p:pic>
        <p:nvPicPr>
          <p:cNvPr id="21" name="Espace réservé pour une image  20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EDFC4065-927C-50A1-596A-BE0D4CBD8AE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571" r="571"/>
          <a:stretch>
            <a:fillRect/>
          </a:stretch>
        </p:blipFill>
        <p:spPr>
          <a:xfrm>
            <a:off x="3099584" y="2158593"/>
            <a:ext cx="1395742" cy="1395742"/>
          </a:xfrm>
        </p:spPr>
      </p:pic>
      <p:pic>
        <p:nvPicPr>
          <p:cNvPr id="23" name="Espace réservé pour une image  22" descr="Une image contenant ciel, extérieur, personne, mammifère&#10;&#10;Description générée automatiquement">
            <a:extLst>
              <a:ext uri="{FF2B5EF4-FFF2-40B4-BE49-F238E27FC236}">
                <a16:creationId xmlns:a16="http://schemas.microsoft.com/office/drawing/2014/main" id="{E1F58764-E130-CFF7-0C24-0AB76AA9407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6004" r="6004"/>
          <a:stretch>
            <a:fillRect/>
          </a:stretch>
        </p:blipFill>
        <p:spPr>
          <a:xfrm>
            <a:off x="5398129" y="2158593"/>
            <a:ext cx="1395742" cy="1395742"/>
          </a:xfrm>
        </p:spPr>
      </p:pic>
      <p:pic>
        <p:nvPicPr>
          <p:cNvPr id="25" name="Espace réservé pour une image  24" descr="Une image contenant arbre, personne, extérieur, vert&#10;&#10;Description générée automatiquement">
            <a:extLst>
              <a:ext uri="{FF2B5EF4-FFF2-40B4-BE49-F238E27FC236}">
                <a16:creationId xmlns:a16="http://schemas.microsoft.com/office/drawing/2014/main" id="{BDCADE86-FB44-89B7-BFDD-78F74F31D3B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 l="1335" r="1335"/>
          <a:stretch>
            <a:fillRect/>
          </a:stretch>
        </p:blipFill>
        <p:spPr>
          <a:xfrm>
            <a:off x="7713341" y="2187117"/>
            <a:ext cx="1367218" cy="1367218"/>
          </a:xfrm>
        </p:spPr>
      </p:pic>
      <p:pic>
        <p:nvPicPr>
          <p:cNvPr id="27" name="Espace réservé pour une image  26" descr="Une image contenant personne, mur, femme, intérieur&#10;&#10;Description générée automatiquement">
            <a:extLst>
              <a:ext uri="{FF2B5EF4-FFF2-40B4-BE49-F238E27FC236}">
                <a16:creationId xmlns:a16="http://schemas.microsoft.com/office/drawing/2014/main" id="{B0A0F027-D3D5-F7A1-105F-BCBA50FB288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l="5561" r="5561"/>
          <a:stretch>
            <a:fillRect/>
          </a:stretch>
        </p:blipFill>
        <p:spPr>
          <a:xfrm>
            <a:off x="10188820" y="2187117"/>
            <a:ext cx="1395742" cy="139574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449A0-A8E3-95AC-E04E-C7F32CFC0C2A}"/>
              </a:ext>
            </a:extLst>
          </p:cNvPr>
          <p:cNvSpPr/>
          <p:nvPr/>
        </p:nvSpPr>
        <p:spPr>
          <a:xfrm>
            <a:off x="10363200" y="6326909"/>
            <a:ext cx="1402800" cy="411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486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12F57-8B53-5E01-B94E-0E3A8410F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699854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fr-BE" dirty="0">
                <a:latin typeface="Galiver Sans" panose="020B0604000000080903" pitchFamily="34" charset="0"/>
              </a:rPr>
              <a:t>Contact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7A4BB-053F-E325-4D0E-2049AD387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Ambiance</a:t>
            </a:r>
          </a:p>
          <a:p>
            <a:r>
              <a:rPr lang="fr-BE" dirty="0"/>
              <a:t>0492/79.46.27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B49374B8-EC50-71C4-92CA-0B189EC55D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464" r="4464"/>
          <a:stretch/>
        </p:blipFill>
        <p:spPr>
          <a:xfrm>
            <a:off x="764112" y="2214002"/>
            <a:ext cx="1349726" cy="1349726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09D80FB-2CAF-FF5D-79ED-83C36CA21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Baloo</a:t>
            </a:r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65D455-1282-5C88-29DE-B1A2397455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Sona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300726-2CBB-4C47-9A38-C837976C3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BE" dirty="0"/>
              <a:t>Maître intendance</a:t>
            </a:r>
          </a:p>
          <a:p>
            <a:r>
              <a:rPr lang="fr-BE" dirty="0"/>
              <a:t>0495/37.84.62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4EEC724-4C71-B5CB-6388-5FDAD7E572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 err="1"/>
              <a:t>Mang</a:t>
            </a:r>
            <a:endParaRPr lang="fr-BE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AD1CF2D-A9DC-3832-2802-FC9F33ACA6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BE" dirty="0"/>
              <a:t>Infirmier et secrétaire </a:t>
            </a:r>
          </a:p>
          <a:p>
            <a:r>
              <a:rPr lang="fr-BE" dirty="0"/>
              <a:t>0477/95.54.43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6F19D7EB-6B05-7808-EFF5-B5CE050D5A9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2104" r="2104"/>
          <a:stretch/>
        </p:blipFill>
        <p:spPr>
          <a:xfrm>
            <a:off x="3171287" y="2214002"/>
            <a:ext cx="1349726" cy="1349726"/>
          </a:xfrm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A94D8583-2EC5-9B76-FD8D-AC992F6C468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/>
          <a:srcRect t="3052" b="3052"/>
          <a:stretch/>
        </p:blipFill>
        <p:spPr>
          <a:xfrm>
            <a:off x="5456184" y="2158593"/>
            <a:ext cx="1451699" cy="145169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435F0-A569-E496-DA73-DB55B88E7E33}"/>
              </a:ext>
            </a:extLst>
          </p:cNvPr>
          <p:cNvSpPr/>
          <p:nvPr/>
        </p:nvSpPr>
        <p:spPr>
          <a:xfrm>
            <a:off x="10289309" y="6299200"/>
            <a:ext cx="1644073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2700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1057AE-0AF2-460B-87EA-245C9F23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1735" y="3050500"/>
            <a:ext cx="4680000" cy="1071062"/>
          </a:xfrm>
        </p:spPr>
        <p:txBody>
          <a:bodyPr rtlCol="0"/>
          <a:lstStyle/>
          <a:p>
            <a:pPr algn="ctr" rt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05438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75F06-3CA8-D7AB-4C35-34294620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4177" y="2328067"/>
            <a:ext cx="4059079" cy="2201863"/>
          </a:xfrm>
        </p:spPr>
        <p:txBody>
          <a:bodyPr vert="horz" lIns="91440" tIns="27432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400" b="0" spc="-5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Thème</a:t>
            </a:r>
          </a:p>
        </p:txBody>
      </p:sp>
      <p:sp>
        <p:nvSpPr>
          <p:cNvPr id="17" name="Sous-titre 16">
            <a:extLst>
              <a:ext uri="{FF2B5EF4-FFF2-40B4-BE49-F238E27FC236}">
                <a16:creationId xmlns:a16="http://schemas.microsoft.com/office/drawing/2014/main" id="{DCC1209A-D3AE-8AF1-0A5C-E500302B7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226" y="753588"/>
            <a:ext cx="5138982" cy="5350823"/>
          </a:xfrm>
          <a:solidFill>
            <a:schemeClr val="bg1"/>
          </a:solidFill>
        </p:spPr>
        <p:txBody>
          <a:bodyPr/>
          <a:lstStyle/>
          <a:p>
            <a:r>
              <a:rPr lang="fr-FR" sz="1800" dirty="0">
                <a:solidFill>
                  <a:schemeClr val="tx1"/>
                </a:solidFill>
                <a:effectLst/>
                <a:latin typeface="Galiver Sans" panose="020B0604000000080903" pitchFamily="34" charset="0"/>
              </a:rPr>
              <a:t>Le staff était en pleine réunion de staff, quand soudain !</a:t>
            </a:r>
          </a:p>
          <a:p>
            <a:r>
              <a:rPr lang="fr-FR" sz="1800" dirty="0">
                <a:solidFill>
                  <a:schemeClr val="tx1"/>
                </a:solidFill>
                <a:effectLst/>
                <a:latin typeface="Galiver Sans" panose="020B0604000000080903" pitchFamily="34" charset="0"/>
              </a:rPr>
              <a:t>Un horrible personnage à l’allure d’un crocodile surgit et vole la précieuse cartouche de jeu de </a:t>
            </a:r>
            <a:r>
              <a:rPr lang="fr-FR" sz="1800" dirty="0" err="1">
                <a:solidFill>
                  <a:schemeClr val="tx1"/>
                </a:solidFill>
                <a:effectLst/>
                <a:latin typeface="Galiver Sans" panose="020B0604000000080903" pitchFamily="34" charset="0"/>
              </a:rPr>
              <a:t>Kotick</a:t>
            </a:r>
            <a:r>
              <a:rPr lang="fr-FR" sz="1800" dirty="0">
                <a:solidFill>
                  <a:schemeClr val="tx1"/>
                </a:solidFill>
                <a:effectLst/>
                <a:latin typeface="Galiver Sans" panose="020B0604000000080903" pitchFamily="34" charset="0"/>
              </a:rPr>
              <a:t>.</a:t>
            </a:r>
          </a:p>
          <a:p>
            <a:r>
              <a:rPr lang="fr-FR" sz="1800">
                <a:solidFill>
                  <a:schemeClr val="tx1"/>
                </a:solidFill>
                <a:effectLst/>
                <a:latin typeface="Galiver Sans"/>
                <a:cs typeface="Courier New"/>
              </a:rPr>
              <a:t>Ce vil personnage se prénomme </a:t>
            </a:r>
            <a:r>
              <a:rPr lang="fr-FR" sz="1800">
                <a:solidFill>
                  <a:schemeClr val="tx1"/>
                </a:solidFill>
                <a:latin typeface="Galiver Sans"/>
                <a:cs typeface="Courier New"/>
              </a:rPr>
              <a:t>King</a:t>
            </a:r>
            <a:r>
              <a:rPr lang="fr-FR" sz="1800" dirty="0">
                <a:solidFill>
                  <a:schemeClr val="tx1"/>
                </a:solidFill>
                <a:effectLst/>
                <a:latin typeface="Galiver Sans"/>
                <a:cs typeface="Courier New"/>
              </a:rPr>
              <a:t> k </a:t>
            </a:r>
            <a:r>
              <a:rPr lang="fr-FR" sz="1800" dirty="0" err="1">
                <a:solidFill>
                  <a:schemeClr val="tx1"/>
                </a:solidFill>
                <a:effectLst/>
                <a:latin typeface="Galiver Sans"/>
                <a:cs typeface="Courier New"/>
              </a:rPr>
              <a:t>Rool</a:t>
            </a:r>
            <a:r>
              <a:rPr lang="fr-FR" sz="1800" dirty="0">
                <a:solidFill>
                  <a:schemeClr val="tx1"/>
                </a:solidFill>
                <a:effectLst/>
                <a:latin typeface="Galiver Sans"/>
                <a:cs typeface="Courier New"/>
              </a:rPr>
              <a:t>. Il prit alors la fuite à l’intérieur d’une Nintendo Switch.</a:t>
            </a:r>
          </a:p>
          <a:p>
            <a:r>
              <a:rPr lang="fr-FR" sz="1800" dirty="0">
                <a:solidFill>
                  <a:schemeClr val="tx1"/>
                </a:solidFill>
                <a:effectLst/>
                <a:latin typeface="Galiver Sans" panose="020B0604000000080903" pitchFamily="34" charset="0"/>
              </a:rPr>
              <a:t>Embarquez avec nous pour récupérer cet objet si précieux.</a:t>
            </a:r>
          </a:p>
          <a:p>
            <a:br>
              <a:rPr lang="fr-FR" dirty="0">
                <a:solidFill>
                  <a:srgbClr val="64676E"/>
                </a:solidFill>
                <a:effectLst/>
              </a:rPr>
            </a:b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5" name="Picture 2" descr="King K. Rool | Wiki Mario | Fandom">
            <a:extLst>
              <a:ext uri="{FF2B5EF4-FFF2-40B4-BE49-F238E27FC236}">
                <a16:creationId xmlns:a16="http://schemas.microsoft.com/office/drawing/2014/main" id="{A5AC3A93-AEE2-CA73-4216-8380283B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43" y="3543559"/>
            <a:ext cx="3436360" cy="33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lumière, ciel nocturne&#10;&#10;Description générée automatiquement">
            <a:extLst>
              <a:ext uri="{FF2B5EF4-FFF2-40B4-BE49-F238E27FC236}">
                <a16:creationId xmlns:a16="http://schemas.microsoft.com/office/drawing/2014/main" id="{B97F6FF2-B07E-207C-8C21-AB856780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93" y="1748106"/>
            <a:ext cx="3406733" cy="3406733"/>
          </a:xfrm>
          <a:prstGeom prst="rect">
            <a:avLst/>
          </a:prstGeom>
        </p:spPr>
      </p:pic>
      <p:sp>
        <p:nvSpPr>
          <p:cNvPr id="6" name="Titre 10">
            <a:extLst>
              <a:ext uri="{FF2B5EF4-FFF2-40B4-BE49-F238E27FC236}">
                <a16:creationId xmlns:a16="http://schemas.microsoft.com/office/drawing/2014/main" id="{83CD9F28-F373-7E76-1F45-FB7EA8209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79606"/>
            <a:ext cx="6369934" cy="738664"/>
          </a:xfrm>
          <a:scene3d>
            <a:camera prst="orthographicFront">
              <a:rot lat="0" lon="20099993" rev="0"/>
            </a:camera>
            <a:lightRig rig="threePt" dir="t"/>
          </a:scene3d>
          <a:sp3d/>
        </p:spPr>
        <p:txBody>
          <a:bodyPr rtlCol="0" anchor="ctr" anchorCtr="0"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 rtl="0"/>
            <a:r>
              <a:rPr lang="fr-FR" sz="4800" dirty="0"/>
              <a:t>Mais où est le camp ?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E8190A1D-D6AC-BC0D-212F-F2E8BC289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fr-BE" dirty="0"/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E9A5BD-79A6-9807-3222-B4A3B3F650F2}"/>
              </a:ext>
            </a:extLst>
          </p:cNvPr>
          <p:cNvSpPr txBox="1"/>
          <p:nvPr/>
        </p:nvSpPr>
        <p:spPr>
          <a:xfrm>
            <a:off x="544010" y="1189314"/>
            <a:ext cx="555199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En province du Luxembourg</a:t>
            </a:r>
          </a:p>
          <a:p>
            <a:endParaRPr lang="fr-BE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Laval, 2A</a:t>
            </a:r>
          </a:p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6680 </a:t>
            </a:r>
            <a:r>
              <a:rPr lang="fr-BE" sz="2400" dirty="0" err="1">
                <a:solidFill>
                  <a:schemeClr val="bg1">
                    <a:lumMod val="85000"/>
                  </a:schemeClr>
                </a:solidFill>
              </a:rPr>
              <a:t>Tillet</a:t>
            </a:r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Belgique</a:t>
            </a:r>
          </a:p>
          <a:p>
            <a:endParaRPr lang="fr-BE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50°00'42.6"N 5°34'21.0"E (coordonnée </a:t>
            </a:r>
            <a:r>
              <a:rPr lang="fr-BE" sz="2400" dirty="0" err="1">
                <a:solidFill>
                  <a:schemeClr val="bg1">
                    <a:lumMod val="85000"/>
                  </a:schemeClr>
                </a:solidFill>
              </a:rPr>
              <a:t>Gmaps</a:t>
            </a:r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endParaRPr lang="fr-BE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BE" sz="2400" dirty="0">
                <a:solidFill>
                  <a:schemeClr val="bg1">
                    <a:lumMod val="85000"/>
                  </a:schemeClr>
                </a:solidFill>
              </a:rPr>
              <a:t>En voiture de Comblain-au-Pont moins 1h de trajet.</a:t>
            </a:r>
          </a:p>
          <a:p>
            <a:endParaRPr lang="fr-BE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ECA8A6B-A6B8-C5AB-12A3-FE0152E6E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1674" y="1634224"/>
            <a:ext cx="4680000" cy="2068259"/>
          </a:xfrm>
        </p:spPr>
        <p:txBody>
          <a:bodyPr/>
          <a:lstStyle/>
          <a:p>
            <a:pPr algn="ctr"/>
            <a:r>
              <a:rPr lang="fr-BE" dirty="0"/>
              <a:t>Infos pratiques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482E476-D168-5EE1-43BA-14D16DBC5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Début et fin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29FB2A-5541-5CDC-16B5-63038C80A635}"/>
              </a:ext>
            </a:extLst>
          </p:cNvPr>
          <p:cNvSpPr txBox="1"/>
          <p:nvPr/>
        </p:nvSpPr>
        <p:spPr>
          <a:xfrm>
            <a:off x="128187" y="677094"/>
            <a:ext cx="6170063" cy="38010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Début 4 </a:t>
            </a:r>
            <a:r>
              <a:rPr lang="fr-FR" sz="3600" b="1" i="0" dirty="0" err="1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iéme</a:t>
            </a: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 année : </a:t>
            </a:r>
          </a:p>
          <a:p>
            <a:pPr algn="ctr">
              <a:spcAft>
                <a:spcPts val="1200"/>
              </a:spcAft>
            </a:pP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20 Juillet 11h</a:t>
            </a:r>
          </a:p>
          <a:p>
            <a:pPr algn="ctr">
              <a:spcAft>
                <a:spcPts val="1200"/>
              </a:spcAft>
            </a:pP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Début 3,2,1 </a:t>
            </a:r>
            <a:r>
              <a:rPr lang="fr-FR" sz="3600" b="1" i="0" dirty="0" err="1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iéme</a:t>
            </a: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 année: </a:t>
            </a:r>
            <a:b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</a:b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21 Juillet 19h </a:t>
            </a:r>
          </a:p>
          <a:p>
            <a:pPr algn="ctr">
              <a:spcAft>
                <a:spcPts val="1200"/>
              </a:spcAft>
            </a:pP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Fin pour tous </a:t>
            </a:r>
            <a:b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</a:br>
            <a:r>
              <a:rPr lang="fr-FR" sz="3600" b="1" i="0" dirty="0">
                <a:ln w="28575">
                  <a:solidFill>
                    <a:schemeClr val="bg1"/>
                  </a:solidFill>
                </a:ln>
                <a:effectLst/>
                <a:latin typeface="Galiver Sans" panose="020B0604000000080903" pitchFamily="34" charset="0"/>
              </a:rPr>
              <a:t>31 juillet 11h</a:t>
            </a:r>
            <a:endParaRPr lang="fr-BE" sz="3600" b="1" dirty="0">
              <a:ln w="28575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42778D-21F5-096F-EEF4-4D62B940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95" y="4478135"/>
            <a:ext cx="2556617" cy="25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9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37D8301-C89B-14B2-16F0-8DA6BD2AB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4813" y="1659331"/>
            <a:ext cx="4680000" cy="2068259"/>
          </a:xfrm>
        </p:spPr>
        <p:txBody>
          <a:bodyPr/>
          <a:lstStyle/>
          <a:p>
            <a:pPr algn="ctr"/>
            <a:r>
              <a:rPr lang="fr-BE" dirty="0"/>
              <a:t>Infos pratiques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3C7668E-04C8-860C-0433-EAAAD978EB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3200" dirty="0"/>
              <a:t>Prix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7FF6105-A8E4-5E8E-AEB6-D468573FEA86}"/>
              </a:ext>
            </a:extLst>
          </p:cNvPr>
          <p:cNvSpPr txBox="1"/>
          <p:nvPr/>
        </p:nvSpPr>
        <p:spPr>
          <a:xfrm>
            <a:off x="0" y="1133056"/>
            <a:ext cx="650239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Prix total : 180 €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Inscriptions : 50 €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Avant le 5 juillet : 130 €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Si problème contactez : </a:t>
            </a:r>
            <a:r>
              <a:rPr lang="fr-FR" sz="3600" b="1" dirty="0" err="1">
                <a:ln w="28575">
                  <a:solidFill>
                    <a:schemeClr val="bg1"/>
                  </a:solidFill>
                </a:ln>
                <a:latin typeface="Galiver Sans"/>
              </a:rPr>
              <a:t>Akela</a:t>
            </a:r>
            <a:endParaRPr lang="fr-BE" sz="3600" b="1" dirty="0" err="1">
              <a:ln w="28575">
                <a:solidFill>
                  <a:schemeClr val="bg1"/>
                </a:solidFill>
              </a:ln>
              <a:latin typeface="Galiver San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856883-6F4C-CC91-496E-A05891E4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49" y="4201471"/>
            <a:ext cx="1759241" cy="17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0063B64-0DEE-6D0E-8685-2E2303C32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369" y="1718201"/>
            <a:ext cx="4680000" cy="2068259"/>
          </a:xfrm>
        </p:spPr>
        <p:txBody>
          <a:bodyPr/>
          <a:lstStyle/>
          <a:p>
            <a:pPr algn="ctr"/>
            <a:r>
              <a:rPr lang="fr-BE" dirty="0"/>
              <a:t>Infos pratiques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6290C7D-A031-6504-38B1-63C0B4E82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Site internet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38A9FC1D-58A2-361A-409F-7C387170F9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133293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2" imgW="0" imgH="0" progId="Paint.Picture">
                  <p:embed/>
                </p:oleObj>
              </mc:Choice>
              <mc:Fallback>
                <p:oleObj name="Image bitmap" r:id="rId2" imgW="0" imgH="0" progId="Paint.Picture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38A9FC1D-58A2-361A-409F-7C387170F9CF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226C6B6-70BC-2DF0-D49A-9865E1319983}"/>
              </a:ext>
            </a:extLst>
          </p:cNvPr>
          <p:cNvSpPr txBox="1"/>
          <p:nvPr/>
        </p:nvSpPr>
        <p:spPr>
          <a:xfrm>
            <a:off x="240145" y="924138"/>
            <a:ext cx="601287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Pas de photos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Toutes informations importantes seront transmises via 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le site.</a:t>
            </a:r>
            <a:endParaRPr lang="fr-BE" sz="3600" b="1" dirty="0">
              <a:ln w="28575">
                <a:solidFill>
                  <a:schemeClr val="bg1"/>
                </a:solidFill>
              </a:ln>
              <a:latin typeface="Galiver Sans"/>
            </a:endParaRPr>
          </a:p>
        </p:txBody>
      </p:sp>
      <p:pic>
        <p:nvPicPr>
          <p:cNvPr id="8" name="Image 7" descr="Une image contenant jouet, très coloré, poupée, graphiques vectoriels&#10;&#10;Description générée automatiquement">
            <a:extLst>
              <a:ext uri="{FF2B5EF4-FFF2-40B4-BE49-F238E27FC236}">
                <a16:creationId xmlns:a16="http://schemas.microsoft.com/office/drawing/2014/main" id="{ADCEA82D-BD1E-DD84-1AD4-5392AD5C8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89" y="4146996"/>
            <a:ext cx="2642466" cy="21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5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D2EBDE8-9DB3-47C2-FFA7-0FFDF0C9C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617" y="4139675"/>
            <a:ext cx="4680000" cy="97411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r>
              <a:rPr lang="fr-BE" sz="6500" dirty="0"/>
              <a:t>Déguisement</a:t>
            </a:r>
          </a:p>
        </p:txBody>
      </p:sp>
      <p:sp>
        <p:nvSpPr>
          <p:cNvPr id="11" name="Explosion : 8 points 10">
            <a:extLst>
              <a:ext uri="{FF2B5EF4-FFF2-40B4-BE49-F238E27FC236}">
                <a16:creationId xmlns:a16="http://schemas.microsoft.com/office/drawing/2014/main" id="{C3390751-38BC-043F-D8F7-05FE0F4202F2}"/>
              </a:ext>
            </a:extLst>
          </p:cNvPr>
          <p:cNvSpPr/>
          <p:nvPr/>
        </p:nvSpPr>
        <p:spPr>
          <a:xfrm>
            <a:off x="76201" y="0"/>
            <a:ext cx="6858000" cy="7200900"/>
          </a:xfrm>
          <a:prstGeom prst="irregularSeal1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9" name="Picture 2" descr="Princesse Daisy | Wiki Mario | Fandom">
            <a:extLst>
              <a:ext uri="{FF2B5EF4-FFF2-40B4-BE49-F238E27FC236}">
                <a16:creationId xmlns:a16="http://schemas.microsoft.com/office/drawing/2014/main" id="{1D52DA58-F61C-ECDD-8C51-E81BD829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98" y="834006"/>
            <a:ext cx="2778806" cy="51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nkey Kong | Wiki Héros | Fandom">
            <a:extLst>
              <a:ext uri="{FF2B5EF4-FFF2-40B4-BE49-F238E27FC236}">
                <a16:creationId xmlns:a16="http://schemas.microsoft.com/office/drawing/2014/main" id="{F25F6684-BEF7-944E-F97C-D9908F69D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3" y="576726"/>
            <a:ext cx="5019208" cy="57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ittle Mac (Ultimate) | Wiki Super Smash Bros. | Fandom">
            <a:extLst>
              <a:ext uri="{FF2B5EF4-FFF2-40B4-BE49-F238E27FC236}">
                <a16:creationId xmlns:a16="http://schemas.microsoft.com/office/drawing/2014/main" id="{594D6926-E506-F71A-A74E-927B6B42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19" y="763572"/>
            <a:ext cx="4570254" cy="58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eta Knight | Wiki Super Smash Bros. | Fandom">
            <a:extLst>
              <a:ext uri="{FF2B5EF4-FFF2-40B4-BE49-F238E27FC236}">
                <a16:creationId xmlns:a16="http://schemas.microsoft.com/office/drawing/2014/main" id="{C95A43CC-F805-4F31-3A14-9D22852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1" y="576726"/>
            <a:ext cx="5481702" cy="51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Inklings | Splatoon Wiki | Fandom">
            <a:extLst>
              <a:ext uri="{FF2B5EF4-FFF2-40B4-BE49-F238E27FC236}">
                <a16:creationId xmlns:a16="http://schemas.microsoft.com/office/drawing/2014/main" id="{4FBFA9DA-522C-BF67-9232-A7EF1469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6" y="1144408"/>
            <a:ext cx="4760045" cy="47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Mega Man | Wiki Mario | Fandom">
            <a:extLst>
              <a:ext uri="{FF2B5EF4-FFF2-40B4-BE49-F238E27FC236}">
                <a16:creationId xmlns:a16="http://schemas.microsoft.com/office/drawing/2014/main" id="{0FCCE267-BFA3-7193-711D-D3D67F58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6" y="824058"/>
            <a:ext cx="5130865" cy="53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BAC51D5-EDB2-2AC9-2A72-C706CA09F7C0}"/>
              </a:ext>
            </a:extLst>
          </p:cNvPr>
          <p:cNvSpPr txBox="1"/>
          <p:nvPr/>
        </p:nvSpPr>
        <p:spPr>
          <a:xfrm>
            <a:off x="1343653" y="2698217"/>
            <a:ext cx="424694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800" dirty="0">
                <a:ln w="381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meplay" panose="00000400000000000000" pitchFamily="2" charset="0"/>
              </a:rPr>
              <a:t>Sois original</a:t>
            </a:r>
          </a:p>
        </p:txBody>
      </p:sp>
    </p:spTree>
    <p:extLst>
      <p:ext uri="{BB962C8B-B14F-4D97-AF65-F5344CB8AC3E}">
        <p14:creationId xmlns:p14="http://schemas.microsoft.com/office/powerpoint/2010/main" val="35157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6D4AC-9F4C-5CEF-0567-30FAB51A1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617" y="4070425"/>
            <a:ext cx="4680000" cy="104336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/>
            <a:r>
              <a:rPr lang="fr-BE" dirty="0"/>
              <a:t>Baluchon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36C9CD-C47F-4EAA-07DE-8390F8EEBDA2}"/>
              </a:ext>
            </a:extLst>
          </p:cNvPr>
          <p:cNvSpPr txBox="1"/>
          <p:nvPr/>
        </p:nvSpPr>
        <p:spPr>
          <a:xfrm>
            <a:off x="701471" y="942109"/>
            <a:ext cx="513541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8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Fait toi-même </a:t>
            </a:r>
            <a:br>
              <a:rPr lang="fr-FR" sz="48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48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ton sac !</a:t>
            </a:r>
          </a:p>
          <a:p>
            <a:pPr algn="ctr">
              <a:spcAft>
                <a:spcPts val="600"/>
              </a:spcAft>
            </a:pPr>
            <a:endParaRPr lang="fr-FR" sz="3600" b="1" dirty="0">
              <a:ln w="28575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  <a:p>
            <a:pPr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Mets assez pour 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10 jours.</a:t>
            </a:r>
          </a:p>
          <a:p>
            <a:pPr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  <a:t>Check les cases du carnet.</a:t>
            </a:r>
            <a:endParaRPr lang="fr-BE" sz="3600" b="1" dirty="0">
              <a:ln w="28575">
                <a:solidFill>
                  <a:schemeClr val="bg1"/>
                </a:solidFill>
              </a:ln>
              <a:latin typeface="Galiver Sans" panose="020B0604000000080903" pitchFamily="34" charset="0"/>
            </a:endParaRPr>
          </a:p>
        </p:txBody>
      </p:sp>
      <p:pic>
        <p:nvPicPr>
          <p:cNvPr id="6" name="Image 5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1459ED6C-F937-AE4B-AE3A-629A66A7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011" y="2792207"/>
            <a:ext cx="2202714" cy="39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4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0C836-5D66-DBE0-8EB8-1191428CD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5922" y="2907318"/>
            <a:ext cx="4680000" cy="1043363"/>
          </a:xfrm>
          <a:scene3d>
            <a:camera prst="perspectiveContrastingLeftFacing" fov="6300000">
              <a:rot lat="20400000" lon="1200000" rev="0"/>
            </a:camera>
            <a:lightRig rig="freezing" dir="t">
              <a:rot lat="0" lon="0" rev="600000"/>
            </a:lightRig>
          </a:scene3d>
          <a:sp3d/>
        </p:spPr>
        <p:txBody>
          <a:bodyPr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flatTx/>
          </a:bodyPr>
          <a:lstStyle/>
          <a:p>
            <a:pPr algn="ctr"/>
            <a:r>
              <a:rPr lang="fr-BE">
                <a:latin typeface="Century Gothic"/>
                <a:ea typeface="Tahoma"/>
                <a:cs typeface="Arial"/>
              </a:rPr>
              <a:t>Activités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EFEF38-2759-321F-4E6C-0A0A3A6BD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2400" dirty="0"/>
              <a:t>Journée sizenier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DA432B-CA1B-3EB6-E55D-EF56F1E8AA90}"/>
              </a:ext>
            </a:extLst>
          </p:cNvPr>
          <p:cNvSpPr txBox="1"/>
          <p:nvPr/>
        </p:nvSpPr>
        <p:spPr>
          <a:xfrm>
            <a:off x="240145" y="924138"/>
            <a:ext cx="6012872" cy="3647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La journée où les 4iéme année 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créent les activités.</a:t>
            </a:r>
          </a:p>
          <a:p>
            <a:pPr algn="ctr">
              <a:spcAft>
                <a:spcPts val="1800"/>
              </a:spcAft>
            </a:pP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Pour cette journée, </a:t>
            </a:r>
            <a:br>
              <a:rPr lang="fr-FR" sz="3600" b="1" dirty="0">
                <a:ln w="28575">
                  <a:solidFill>
                    <a:schemeClr val="bg1"/>
                  </a:solidFill>
                </a:ln>
                <a:latin typeface="Galiver Sans" panose="020B0604000000080903" pitchFamily="34" charset="0"/>
              </a:rPr>
            </a:br>
            <a:r>
              <a:rPr lang="fr-FR" sz="3600" b="1" dirty="0">
                <a:ln w="28575">
                  <a:solidFill>
                    <a:schemeClr val="bg1"/>
                  </a:solidFill>
                </a:ln>
                <a:latin typeface="Galiver Sans"/>
              </a:rPr>
              <a:t>nous vous demandons d'apporter une brouette par sizaine.</a:t>
            </a:r>
            <a:endParaRPr lang="fr-BE" sz="3600" b="1" dirty="0">
              <a:ln w="28575">
                <a:solidFill>
                  <a:schemeClr val="bg1"/>
                </a:solidFill>
              </a:ln>
              <a:latin typeface="Galiver San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015615-68F4-7D03-2379-60C304EA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70" y="4159476"/>
            <a:ext cx="20955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ue">
  <a:themeElements>
    <a:clrScheme name="Personnalisé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83B8"/>
      </a:accent1>
      <a:accent2>
        <a:srgbClr val="D70D5E"/>
      </a:accent2>
      <a:accent3>
        <a:srgbClr val="98037E"/>
      </a:accent3>
      <a:accent4>
        <a:srgbClr val="68027D"/>
      </a:accent4>
      <a:accent5>
        <a:srgbClr val="095ACA"/>
      </a:accent5>
      <a:accent6>
        <a:srgbClr val="063597"/>
      </a:accent6>
      <a:hlink>
        <a:srgbClr val="17BBFD"/>
      </a:hlink>
      <a:folHlink>
        <a:srgbClr val="FF79C2"/>
      </a:folHlink>
    </a:clrScheme>
    <a:fontScheme name="Vue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ue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2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83B8"/>
    </a:accent1>
    <a:accent2>
      <a:srgbClr val="D70D5E"/>
    </a:accent2>
    <a:accent3>
      <a:srgbClr val="98037E"/>
    </a:accent3>
    <a:accent4>
      <a:srgbClr val="68027D"/>
    </a:accent4>
    <a:accent5>
      <a:srgbClr val="095ACA"/>
    </a:accent5>
    <a:accent6>
      <a:srgbClr val="063597"/>
    </a:accent6>
    <a:hlink>
      <a:srgbClr val="17BBFD"/>
    </a:hlink>
    <a:folHlink>
      <a:srgbClr val="FF79C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711F49-45CD-49BA-9047-D3F459D1024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BAE7A2E-3428-4DA0-9D29-A80DBF20E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6744C9-72E8-4CA6-A877-06C449A0FA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Words>355</Words>
  <Application>Microsoft Office PowerPoint</Application>
  <PresentationFormat>Grand écran</PresentationFormat>
  <Paragraphs>90</Paragraphs>
  <Slides>15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Century Schoolbook</vt:lpstr>
      <vt:lpstr>Courier New</vt:lpstr>
      <vt:lpstr>Galiver Sans</vt:lpstr>
      <vt:lpstr>Gameplay</vt:lpstr>
      <vt:lpstr>Times New Roman</vt:lpstr>
      <vt:lpstr>Wingdings 2</vt:lpstr>
      <vt:lpstr>Vue</vt:lpstr>
      <vt:lpstr>Image bitmap</vt:lpstr>
      <vt:lpstr>Présentation du camp</vt:lpstr>
      <vt:lpstr>Thème</vt:lpstr>
      <vt:lpstr>Mais où est le camp ?</vt:lpstr>
      <vt:lpstr>Infos pratiques</vt:lpstr>
      <vt:lpstr>Infos pratiques</vt:lpstr>
      <vt:lpstr>Infos pratiques</vt:lpstr>
      <vt:lpstr>Déguisement</vt:lpstr>
      <vt:lpstr>Baluchon</vt:lpstr>
      <vt:lpstr>Activités</vt:lpstr>
      <vt:lpstr>Activités</vt:lpstr>
      <vt:lpstr>Activités</vt:lpstr>
      <vt:lpstr>Activités</vt:lpstr>
      <vt:lpstr>Contact</vt:lpstr>
      <vt:lpstr>Contact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camp</dc:title>
  <dc:creator>Charlotte Counson</dc:creator>
  <cp:lastModifiedBy>Charlotte Counson</cp:lastModifiedBy>
  <cp:revision>52</cp:revision>
  <dcterms:created xsi:type="dcterms:W3CDTF">2022-06-20T16:10:30Z</dcterms:created>
  <dcterms:modified xsi:type="dcterms:W3CDTF">2022-06-27T13:41:48Z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